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27"/>
  </p:notesMasterIdLst>
  <p:sldIdLst>
    <p:sldId id="256" r:id="rId2"/>
    <p:sldId id="270" r:id="rId3"/>
    <p:sldId id="271" r:id="rId4"/>
    <p:sldId id="257" r:id="rId5"/>
    <p:sldId id="258" r:id="rId6"/>
    <p:sldId id="259" r:id="rId7"/>
    <p:sldId id="261" r:id="rId8"/>
    <p:sldId id="260" r:id="rId9"/>
    <p:sldId id="262" r:id="rId10"/>
    <p:sldId id="272" r:id="rId11"/>
    <p:sldId id="263" r:id="rId12"/>
    <p:sldId id="275" r:id="rId13"/>
    <p:sldId id="268" r:id="rId14"/>
    <p:sldId id="274" r:id="rId15"/>
    <p:sldId id="273" r:id="rId16"/>
    <p:sldId id="264" r:id="rId17"/>
    <p:sldId id="265" r:id="rId18"/>
    <p:sldId id="276" r:id="rId19"/>
    <p:sldId id="266" r:id="rId20"/>
    <p:sldId id="282"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 Yadav" initials="AY" lastIdx="2" clrIdx="0">
    <p:extLst>
      <p:ext uri="{19B8F6BF-5375-455C-9EA6-DF929625EA0E}">
        <p15:presenceInfo xmlns:p15="http://schemas.microsoft.com/office/powerpoint/2012/main" userId="1d288a9b1a541e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714"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Yadav" userId="1d288a9b1a541ef9" providerId="LiveId" clId="{35826533-509D-4D45-959D-D314D91704E6}"/>
    <pc:docChg chg="addSld modSld">
      <pc:chgData name="Aman Yadav" userId="1d288a9b1a541ef9" providerId="LiveId" clId="{35826533-509D-4D45-959D-D314D91704E6}" dt="2024-08-10T16:19:24.646" v="40" actId="1076"/>
      <pc:docMkLst>
        <pc:docMk/>
      </pc:docMkLst>
      <pc:sldChg chg="modSp mod">
        <pc:chgData name="Aman Yadav" userId="1d288a9b1a541ef9" providerId="LiveId" clId="{35826533-509D-4D45-959D-D314D91704E6}" dt="2024-08-10T16:19:24.646" v="40" actId="1076"/>
        <pc:sldMkLst>
          <pc:docMk/>
          <pc:sldMk cId="4141060686" sldId="256"/>
        </pc:sldMkLst>
        <pc:picChg chg="mod">
          <ac:chgData name="Aman Yadav" userId="1d288a9b1a541ef9" providerId="LiveId" clId="{35826533-509D-4D45-959D-D314D91704E6}" dt="2024-08-10T16:19:24.646" v="40" actId="1076"/>
          <ac:picMkLst>
            <pc:docMk/>
            <pc:sldMk cId="4141060686" sldId="256"/>
            <ac:picMk id="6" creationId="{0A9C55D5-1DA4-42D8-9366-99EB647D74CA}"/>
          </ac:picMkLst>
        </pc:picChg>
      </pc:sldChg>
      <pc:sldChg chg="modSp mod">
        <pc:chgData name="Aman Yadav" userId="1d288a9b1a541ef9" providerId="LiveId" clId="{35826533-509D-4D45-959D-D314D91704E6}" dt="2024-08-10T15:57:56.842" v="9" actId="1076"/>
        <pc:sldMkLst>
          <pc:docMk/>
          <pc:sldMk cId="370333113" sldId="257"/>
        </pc:sldMkLst>
        <pc:spChg chg="mod">
          <ac:chgData name="Aman Yadav" userId="1d288a9b1a541ef9" providerId="LiveId" clId="{35826533-509D-4D45-959D-D314D91704E6}" dt="2024-08-10T15:57:56.842" v="9" actId="1076"/>
          <ac:spMkLst>
            <pc:docMk/>
            <pc:sldMk cId="370333113" sldId="257"/>
            <ac:spMk id="2" creationId="{2CFBF549-7E2D-46C6-94DB-01C6C9B9BAE3}"/>
          </ac:spMkLst>
        </pc:spChg>
      </pc:sldChg>
      <pc:sldChg chg="modSp mod">
        <pc:chgData name="Aman Yadav" userId="1d288a9b1a541ef9" providerId="LiveId" clId="{35826533-509D-4D45-959D-D314D91704E6}" dt="2024-08-10T15:59:33.127" v="11" actId="1076"/>
        <pc:sldMkLst>
          <pc:docMk/>
          <pc:sldMk cId="606532320" sldId="268"/>
        </pc:sldMkLst>
        <pc:spChg chg="mod">
          <ac:chgData name="Aman Yadav" userId="1d288a9b1a541ef9" providerId="LiveId" clId="{35826533-509D-4D45-959D-D314D91704E6}" dt="2024-08-10T15:59:33.127" v="11" actId="1076"/>
          <ac:spMkLst>
            <pc:docMk/>
            <pc:sldMk cId="606532320" sldId="268"/>
            <ac:spMk id="4" creationId="{441AA6BA-2A00-4E3E-8913-28B0392698FA}"/>
          </ac:spMkLst>
        </pc:spChg>
        <pc:picChg chg="mod">
          <ac:chgData name="Aman Yadav" userId="1d288a9b1a541ef9" providerId="LiveId" clId="{35826533-509D-4D45-959D-D314D91704E6}" dt="2024-08-10T15:59:29.870" v="10" actId="1076"/>
          <ac:picMkLst>
            <pc:docMk/>
            <pc:sldMk cId="606532320" sldId="268"/>
            <ac:picMk id="5" creationId="{E97BF69D-44DE-4300-933D-3EE9AAD596E9}"/>
          </ac:picMkLst>
        </pc:picChg>
      </pc:sldChg>
      <pc:sldChg chg="modSp mod">
        <pc:chgData name="Aman Yadav" userId="1d288a9b1a541ef9" providerId="LiveId" clId="{35826533-509D-4D45-959D-D314D91704E6}" dt="2024-08-10T15:57:35.176" v="7" actId="20577"/>
        <pc:sldMkLst>
          <pc:docMk/>
          <pc:sldMk cId="1796663407" sldId="270"/>
        </pc:sldMkLst>
        <pc:spChg chg="mod">
          <ac:chgData name="Aman Yadav" userId="1d288a9b1a541ef9" providerId="LiveId" clId="{35826533-509D-4D45-959D-D314D91704E6}" dt="2024-08-10T15:57:35.176" v="7" actId="20577"/>
          <ac:spMkLst>
            <pc:docMk/>
            <pc:sldMk cId="1796663407" sldId="270"/>
            <ac:spMk id="3" creationId="{BC67B6F4-6DBB-4BD8-A4BC-5BC5912B8506}"/>
          </ac:spMkLst>
        </pc:spChg>
      </pc:sldChg>
      <pc:sldChg chg="modSp mod">
        <pc:chgData name="Aman Yadav" userId="1d288a9b1a541ef9" providerId="LiveId" clId="{35826533-509D-4D45-959D-D314D91704E6}" dt="2024-08-10T16:07:29.034" v="37" actId="1076"/>
        <pc:sldMkLst>
          <pc:docMk/>
          <pc:sldMk cId="3130390978" sldId="279"/>
        </pc:sldMkLst>
        <pc:spChg chg="mod">
          <ac:chgData name="Aman Yadav" userId="1d288a9b1a541ef9" providerId="LiveId" clId="{35826533-509D-4D45-959D-D314D91704E6}" dt="2024-08-10T16:07:29.034" v="37" actId="1076"/>
          <ac:spMkLst>
            <pc:docMk/>
            <pc:sldMk cId="3130390978" sldId="279"/>
            <ac:spMk id="5" creationId="{3550DF3B-995E-4B0C-B51D-EF81A435ABD9}"/>
          </ac:spMkLst>
        </pc:spChg>
      </pc:sldChg>
      <pc:sldChg chg="addSp modSp new mod">
        <pc:chgData name="Aman Yadav" userId="1d288a9b1a541ef9" providerId="LiveId" clId="{35826533-509D-4D45-959D-D314D91704E6}" dt="2024-08-10T16:06:19.606" v="36" actId="1076"/>
        <pc:sldMkLst>
          <pc:docMk/>
          <pc:sldMk cId="1169409872" sldId="282"/>
        </pc:sldMkLst>
        <pc:spChg chg="add mod">
          <ac:chgData name="Aman Yadav" userId="1d288a9b1a541ef9" providerId="LiveId" clId="{35826533-509D-4D45-959D-D314D91704E6}" dt="2024-08-10T16:06:19.606" v="36" actId="1076"/>
          <ac:spMkLst>
            <pc:docMk/>
            <pc:sldMk cId="1169409872" sldId="282"/>
            <ac:spMk id="3" creationId="{176DD2CF-1B6F-4454-8E7F-00881996F5F6}"/>
          </ac:spMkLst>
        </pc:spChg>
        <pc:spChg chg="add mod">
          <ac:chgData name="Aman Yadav" userId="1d288a9b1a541ef9" providerId="LiveId" clId="{35826533-509D-4D45-959D-D314D91704E6}" dt="2024-08-10T16:06:11.313" v="35" actId="1076"/>
          <ac:spMkLst>
            <pc:docMk/>
            <pc:sldMk cId="1169409872" sldId="282"/>
            <ac:spMk id="4" creationId="{44E223B7-EFA8-4EFD-8A5B-91AC59D15733}"/>
          </ac:spMkLst>
        </pc:spChg>
      </pc:sldChg>
    </pc:docChg>
  </pc:docChgLst>
  <pc:docChgLst>
    <pc:chgData name="Aman Yadav" userId="1d288a9b1a541ef9" providerId="LiveId" clId="{BE589391-84D3-4DF3-8AAD-8B120323C98C}"/>
    <pc:docChg chg="undo custSel addSld delSld modSld">
      <pc:chgData name="Aman Yadav" userId="1d288a9b1a541ef9" providerId="LiveId" clId="{BE589391-84D3-4DF3-8AAD-8B120323C98C}" dt="2024-07-30T19:11:18.673" v="3634" actId="1076"/>
      <pc:docMkLst>
        <pc:docMk/>
      </pc:docMkLst>
      <pc:sldChg chg="addSp delSp modSp mod">
        <pc:chgData name="Aman Yadav" userId="1d288a9b1a541ef9" providerId="LiveId" clId="{BE589391-84D3-4DF3-8AAD-8B120323C98C}" dt="2024-07-30T18:23:23.784" v="3542" actId="1076"/>
        <pc:sldMkLst>
          <pc:docMk/>
          <pc:sldMk cId="4141060686" sldId="256"/>
        </pc:sldMkLst>
        <pc:spChg chg="mod">
          <ac:chgData name="Aman Yadav" userId="1d288a9b1a541ef9" providerId="LiveId" clId="{BE589391-84D3-4DF3-8AAD-8B120323C98C}" dt="2024-07-30T18:14:22.603" v="3329" actId="27636"/>
          <ac:spMkLst>
            <pc:docMk/>
            <pc:sldMk cId="4141060686" sldId="256"/>
            <ac:spMk id="2" creationId="{DB48C78D-5683-4BD8-B88F-B180F20662F2}"/>
          </ac:spMkLst>
        </pc:spChg>
        <pc:spChg chg="add mod">
          <ac:chgData name="Aman Yadav" userId="1d288a9b1a541ef9" providerId="LiveId" clId="{BE589391-84D3-4DF3-8AAD-8B120323C98C}" dt="2024-07-30T18:15:39.270" v="3348" actId="1076"/>
          <ac:spMkLst>
            <pc:docMk/>
            <pc:sldMk cId="4141060686" sldId="256"/>
            <ac:spMk id="3" creationId="{ACD1DE6C-6995-4E50-A00F-107EEF516C99}"/>
          </ac:spMkLst>
        </pc:spChg>
        <pc:picChg chg="add del mod">
          <ac:chgData name="Aman Yadav" userId="1d288a9b1a541ef9" providerId="LiveId" clId="{BE589391-84D3-4DF3-8AAD-8B120323C98C}" dt="2024-07-30T18:21:36.959" v="3362" actId="478"/>
          <ac:picMkLst>
            <pc:docMk/>
            <pc:sldMk cId="4141060686" sldId="256"/>
            <ac:picMk id="4" creationId="{04FA3E44-A8F6-4AF5-8DBB-7A3B204EE948}"/>
          </ac:picMkLst>
        </pc:picChg>
        <pc:picChg chg="add mod">
          <ac:chgData name="Aman Yadav" userId="1d288a9b1a541ef9" providerId="LiveId" clId="{BE589391-84D3-4DF3-8AAD-8B120323C98C}" dt="2024-07-30T18:23:23.784" v="3542" actId="1076"/>
          <ac:picMkLst>
            <pc:docMk/>
            <pc:sldMk cId="4141060686" sldId="256"/>
            <ac:picMk id="6" creationId="{0A9C55D5-1DA4-42D8-9366-99EB647D74CA}"/>
          </ac:picMkLst>
        </pc:picChg>
        <pc:picChg chg="add del mod">
          <ac:chgData name="Aman Yadav" userId="1d288a9b1a541ef9" providerId="LiveId" clId="{BE589391-84D3-4DF3-8AAD-8B120323C98C}" dt="2024-07-15T21:33:23.725" v="1368" actId="478"/>
          <ac:picMkLst>
            <pc:docMk/>
            <pc:sldMk cId="4141060686" sldId="256"/>
            <ac:picMk id="6" creationId="{76162BC2-06C8-457C-81AF-3E2941FFEAE9}"/>
          </ac:picMkLst>
        </pc:picChg>
        <pc:picChg chg="add mod">
          <ac:chgData name="Aman Yadav" userId="1d288a9b1a541ef9" providerId="LiveId" clId="{BE589391-84D3-4DF3-8AAD-8B120323C98C}" dt="2024-07-30T18:22:39.049" v="3375" actId="1076"/>
          <ac:picMkLst>
            <pc:docMk/>
            <pc:sldMk cId="4141060686" sldId="256"/>
            <ac:picMk id="8" creationId="{AF51C602-E3BD-4ED7-B31B-5423C0506FE7}"/>
          </ac:picMkLst>
        </pc:picChg>
      </pc:sldChg>
      <pc:sldChg chg="addSp delSp modSp mod">
        <pc:chgData name="Aman Yadav" userId="1d288a9b1a541ef9" providerId="LiveId" clId="{BE589391-84D3-4DF3-8AAD-8B120323C98C}" dt="2024-07-30T15:10:05.831" v="2922" actId="113"/>
        <pc:sldMkLst>
          <pc:docMk/>
          <pc:sldMk cId="370333113" sldId="257"/>
        </pc:sldMkLst>
        <pc:spChg chg="add mod">
          <ac:chgData name="Aman Yadav" userId="1d288a9b1a541ef9" providerId="LiveId" clId="{BE589391-84D3-4DF3-8AAD-8B120323C98C}" dt="2024-07-30T15:10:05.831" v="2922" actId="113"/>
          <ac:spMkLst>
            <pc:docMk/>
            <pc:sldMk cId="370333113" sldId="257"/>
            <ac:spMk id="2" creationId="{2CFBF549-7E2D-46C6-94DB-01C6C9B9BAE3}"/>
          </ac:spMkLst>
        </pc:spChg>
        <pc:spChg chg="add del">
          <ac:chgData name="Aman Yadav" userId="1d288a9b1a541ef9" providerId="LiveId" clId="{BE589391-84D3-4DF3-8AAD-8B120323C98C}" dt="2024-07-30T14:45:18.457" v="2529" actId="478"/>
          <ac:spMkLst>
            <pc:docMk/>
            <pc:sldMk cId="370333113" sldId="257"/>
            <ac:spMk id="14" creationId="{A3FF3AA4-007C-4997-9D03-02FE8CF3DE78}"/>
          </ac:spMkLst>
        </pc:spChg>
        <pc:picChg chg="mod">
          <ac:chgData name="Aman Yadav" userId="1d288a9b1a541ef9" providerId="LiveId" clId="{BE589391-84D3-4DF3-8AAD-8B120323C98C}" dt="2024-07-30T14:45:53.404" v="2533" actId="1076"/>
          <ac:picMkLst>
            <pc:docMk/>
            <pc:sldMk cId="370333113" sldId="257"/>
            <ac:picMk id="2050" creationId="{A89D2877-71A5-4CBE-B7E2-9ECC3CE62E4E}"/>
          </ac:picMkLst>
        </pc:picChg>
      </pc:sldChg>
      <pc:sldChg chg="addSp delSp modSp mod">
        <pc:chgData name="Aman Yadav" userId="1d288a9b1a541ef9" providerId="LiveId" clId="{BE589391-84D3-4DF3-8AAD-8B120323C98C}" dt="2024-07-30T15:10:18.955" v="2924" actId="1076"/>
        <pc:sldMkLst>
          <pc:docMk/>
          <pc:sldMk cId="3337220473" sldId="258"/>
        </pc:sldMkLst>
        <pc:spChg chg="add mod">
          <ac:chgData name="Aman Yadav" userId="1d288a9b1a541ef9" providerId="LiveId" clId="{BE589391-84D3-4DF3-8AAD-8B120323C98C}" dt="2024-07-30T15:10:18.955" v="2924" actId="1076"/>
          <ac:spMkLst>
            <pc:docMk/>
            <pc:sldMk cId="3337220473" sldId="258"/>
            <ac:spMk id="2" creationId="{7FEB8A5E-26C7-4ABC-9B32-5599710A4906}"/>
          </ac:spMkLst>
        </pc:spChg>
        <pc:spChg chg="mod">
          <ac:chgData name="Aman Yadav" userId="1d288a9b1a541ef9" providerId="LiveId" clId="{BE589391-84D3-4DF3-8AAD-8B120323C98C}" dt="2024-07-30T14:46:37.590" v="2539" actId="1076"/>
          <ac:spMkLst>
            <pc:docMk/>
            <pc:sldMk cId="3337220473" sldId="258"/>
            <ac:spMk id="7" creationId="{1C983492-B7DF-4460-A825-7B5B27FADDFB}"/>
          </ac:spMkLst>
        </pc:spChg>
        <pc:spChg chg="mod">
          <ac:chgData name="Aman Yadav" userId="1d288a9b1a541ef9" providerId="LiveId" clId="{BE589391-84D3-4DF3-8AAD-8B120323C98C}" dt="2024-07-30T14:46:50.932" v="2540" actId="20577"/>
          <ac:spMkLst>
            <pc:docMk/>
            <pc:sldMk cId="3337220473" sldId="258"/>
            <ac:spMk id="8" creationId="{824323BB-3964-4A5B-896D-E51795D6C7E1}"/>
          </ac:spMkLst>
        </pc:spChg>
        <pc:spChg chg="add del">
          <ac:chgData name="Aman Yadav" userId="1d288a9b1a541ef9" providerId="LiveId" clId="{BE589391-84D3-4DF3-8AAD-8B120323C98C}" dt="2024-07-30T14:50:12.647" v="2610" actId="478"/>
          <ac:spMkLst>
            <pc:docMk/>
            <pc:sldMk cId="3337220473" sldId="258"/>
            <ac:spMk id="10" creationId="{2D0D7DD7-50C9-464D-A25A-171789C8E62B}"/>
          </ac:spMkLst>
        </pc:spChg>
        <pc:picChg chg="mod">
          <ac:chgData name="Aman Yadav" userId="1d288a9b1a541ef9" providerId="LiveId" clId="{BE589391-84D3-4DF3-8AAD-8B120323C98C}" dt="2024-07-30T14:48:41.270" v="2604" actId="1076"/>
          <ac:picMkLst>
            <pc:docMk/>
            <pc:sldMk cId="3337220473" sldId="258"/>
            <ac:picMk id="3074" creationId="{0DD0961D-8348-41F0-8A98-12D0E4DABD71}"/>
          </ac:picMkLst>
        </pc:picChg>
      </pc:sldChg>
      <pc:sldChg chg="addSp delSp modSp add del mod">
        <pc:chgData name="Aman Yadav" userId="1d288a9b1a541ef9" providerId="LiveId" clId="{BE589391-84D3-4DF3-8AAD-8B120323C98C}" dt="2024-07-30T15:10:47.028" v="2928" actId="1076"/>
        <pc:sldMkLst>
          <pc:docMk/>
          <pc:sldMk cId="3681901072" sldId="259"/>
        </pc:sldMkLst>
        <pc:spChg chg="mod">
          <ac:chgData name="Aman Yadav" userId="1d288a9b1a541ef9" providerId="LiveId" clId="{BE589391-84D3-4DF3-8AAD-8B120323C98C}" dt="2024-07-30T14:49:35.426" v="2608" actId="1076"/>
          <ac:spMkLst>
            <pc:docMk/>
            <pc:sldMk cId="3681901072" sldId="259"/>
            <ac:spMk id="3" creationId="{A838B70C-3784-43FB-8930-7356A2FEC799}"/>
          </ac:spMkLst>
        </pc:spChg>
        <pc:spChg chg="mod">
          <ac:chgData name="Aman Yadav" userId="1d288a9b1a541ef9" providerId="LiveId" clId="{BE589391-84D3-4DF3-8AAD-8B120323C98C}" dt="2024-07-30T14:49:19.754" v="2606" actId="1076"/>
          <ac:spMkLst>
            <pc:docMk/>
            <pc:sldMk cId="3681901072" sldId="259"/>
            <ac:spMk id="4" creationId="{6C877E0E-22E2-4F11-941B-BDE52646D29F}"/>
          </ac:spMkLst>
        </pc:spChg>
        <pc:spChg chg="mod">
          <ac:chgData name="Aman Yadav" userId="1d288a9b1a541ef9" providerId="LiveId" clId="{BE589391-84D3-4DF3-8AAD-8B120323C98C}" dt="2024-07-30T14:49:28.035" v="2607" actId="1076"/>
          <ac:spMkLst>
            <pc:docMk/>
            <pc:sldMk cId="3681901072" sldId="259"/>
            <ac:spMk id="5" creationId="{613CF643-8373-4A32-9051-204F3AE36F65}"/>
          </ac:spMkLst>
        </pc:spChg>
        <pc:spChg chg="mod">
          <ac:chgData name="Aman Yadav" userId="1d288a9b1a541ef9" providerId="LiveId" clId="{BE589391-84D3-4DF3-8AAD-8B120323C98C}" dt="2024-07-30T14:49:14.879" v="2605" actId="1076"/>
          <ac:spMkLst>
            <pc:docMk/>
            <pc:sldMk cId="3681901072" sldId="259"/>
            <ac:spMk id="6" creationId="{4891551B-4B19-49C2-9517-E62616CC607B}"/>
          </ac:spMkLst>
        </pc:spChg>
        <pc:spChg chg="add mod">
          <ac:chgData name="Aman Yadav" userId="1d288a9b1a541ef9" providerId="LiveId" clId="{BE589391-84D3-4DF3-8AAD-8B120323C98C}" dt="2024-07-30T15:10:47.028" v="2928" actId="1076"/>
          <ac:spMkLst>
            <pc:docMk/>
            <pc:sldMk cId="3681901072" sldId="259"/>
            <ac:spMk id="7" creationId="{5F649D5C-32C3-47F0-A4EF-D6CA962E2073}"/>
          </ac:spMkLst>
        </pc:spChg>
        <pc:spChg chg="mod">
          <ac:chgData name="Aman Yadav" userId="1d288a9b1a541ef9" providerId="LiveId" clId="{BE589391-84D3-4DF3-8AAD-8B120323C98C}" dt="2024-07-30T14:55:07.646" v="2617" actId="1076"/>
          <ac:spMkLst>
            <pc:docMk/>
            <pc:sldMk cId="3681901072" sldId="259"/>
            <ac:spMk id="11" creationId="{071C4FCA-BC54-40A3-9F49-2D7989444D8D}"/>
          </ac:spMkLst>
        </pc:spChg>
        <pc:picChg chg="add mod">
          <ac:chgData name="Aman Yadav" userId="1d288a9b1a541ef9" providerId="LiveId" clId="{BE589391-84D3-4DF3-8AAD-8B120323C98C}" dt="2024-07-30T14:57:56.585" v="2722" actId="1076"/>
          <ac:picMkLst>
            <pc:docMk/>
            <pc:sldMk cId="3681901072" sldId="259"/>
            <ac:picMk id="2" creationId="{69816B7D-1C07-41B7-A891-9995310608B9}"/>
          </ac:picMkLst>
        </pc:picChg>
        <pc:picChg chg="del mod">
          <ac:chgData name="Aman Yadav" userId="1d288a9b1a541ef9" providerId="LiveId" clId="{BE589391-84D3-4DF3-8AAD-8B120323C98C}" dt="2024-07-30T14:54:54.520" v="2613" actId="478"/>
          <ac:picMkLst>
            <pc:docMk/>
            <pc:sldMk cId="3681901072" sldId="259"/>
            <ac:picMk id="1026" creationId="{41594B2E-1783-4143-9A59-62408ED5947B}"/>
          </ac:picMkLst>
        </pc:picChg>
      </pc:sldChg>
      <pc:sldChg chg="addSp delSp modSp mod">
        <pc:chgData name="Aman Yadav" userId="1d288a9b1a541ef9" providerId="LiveId" clId="{BE589391-84D3-4DF3-8AAD-8B120323C98C}" dt="2024-07-30T15:09:46.988" v="2921" actId="113"/>
        <pc:sldMkLst>
          <pc:docMk/>
          <pc:sldMk cId="2639540344" sldId="260"/>
        </pc:sldMkLst>
        <pc:spChg chg="add mod">
          <ac:chgData name="Aman Yadav" userId="1d288a9b1a541ef9" providerId="LiveId" clId="{BE589391-84D3-4DF3-8AAD-8B120323C98C}" dt="2024-07-30T15:09:46.988" v="2921" actId="113"/>
          <ac:spMkLst>
            <pc:docMk/>
            <pc:sldMk cId="2639540344" sldId="260"/>
            <ac:spMk id="2" creationId="{A05DF555-94FC-4451-9852-EB731A26B4D6}"/>
          </ac:spMkLst>
        </pc:spChg>
        <pc:spChg chg="mod">
          <ac:chgData name="Aman Yadav" userId="1d288a9b1a541ef9" providerId="LiveId" clId="{BE589391-84D3-4DF3-8AAD-8B120323C98C}" dt="2024-07-30T15:02:21.980" v="2799" actId="1076"/>
          <ac:spMkLst>
            <pc:docMk/>
            <pc:sldMk cId="2639540344" sldId="260"/>
            <ac:spMk id="9" creationId="{581DA485-73FB-453D-B7AB-BF46450B9DC1}"/>
          </ac:spMkLst>
        </pc:spChg>
        <pc:spChg chg="mod">
          <ac:chgData name="Aman Yadav" userId="1d288a9b1a541ef9" providerId="LiveId" clId="{BE589391-84D3-4DF3-8AAD-8B120323C98C}" dt="2024-07-30T15:07:22.912" v="2816" actId="1076"/>
          <ac:spMkLst>
            <pc:docMk/>
            <pc:sldMk cId="2639540344" sldId="260"/>
            <ac:spMk id="10" creationId="{412F69EF-71DC-42FE-988B-4050D8EDF035}"/>
          </ac:spMkLst>
        </pc:spChg>
        <pc:spChg chg="mod">
          <ac:chgData name="Aman Yadav" userId="1d288a9b1a541ef9" providerId="LiveId" clId="{BE589391-84D3-4DF3-8AAD-8B120323C98C}" dt="2024-07-30T15:02:18.699" v="2798" actId="1076"/>
          <ac:spMkLst>
            <pc:docMk/>
            <pc:sldMk cId="2639540344" sldId="260"/>
            <ac:spMk id="12" creationId="{4284EDE0-E908-4F05-A76B-0638C02BA220}"/>
          </ac:spMkLst>
        </pc:spChg>
        <pc:picChg chg="add del mod">
          <ac:chgData name="Aman Yadav" userId="1d288a9b1a541ef9" providerId="LiveId" clId="{BE589391-84D3-4DF3-8AAD-8B120323C98C}" dt="2024-07-30T15:06:21.553" v="2809"/>
          <ac:picMkLst>
            <pc:docMk/>
            <pc:sldMk cId="2639540344" sldId="260"/>
            <ac:picMk id="2050" creationId="{CAF20DC6-8A59-4835-BC58-6768E9962234}"/>
          </ac:picMkLst>
        </pc:picChg>
        <pc:picChg chg="add mod">
          <ac:chgData name="Aman Yadav" userId="1d288a9b1a541ef9" providerId="LiveId" clId="{BE589391-84D3-4DF3-8AAD-8B120323C98C}" dt="2024-07-30T15:07:12.913" v="2815" actId="1076"/>
          <ac:picMkLst>
            <pc:docMk/>
            <pc:sldMk cId="2639540344" sldId="260"/>
            <ac:picMk id="2052" creationId="{48F25A76-996F-4F6A-9DED-8AED04C0281A}"/>
          </ac:picMkLst>
        </pc:picChg>
        <pc:picChg chg="add del mod">
          <ac:chgData name="Aman Yadav" userId="1d288a9b1a541ef9" providerId="LiveId" clId="{BE589391-84D3-4DF3-8AAD-8B120323C98C}" dt="2024-07-30T15:07:05.410" v="2812" actId="478"/>
          <ac:picMkLst>
            <pc:docMk/>
            <pc:sldMk cId="2639540344" sldId="260"/>
            <ac:picMk id="5122" creationId="{634E6AE8-8FA2-481F-B4F0-E9014F6A9BAE}"/>
          </ac:picMkLst>
        </pc:picChg>
      </pc:sldChg>
      <pc:sldChg chg="addSp modSp mod">
        <pc:chgData name="Aman Yadav" userId="1d288a9b1a541ef9" providerId="LiveId" clId="{BE589391-84D3-4DF3-8AAD-8B120323C98C}" dt="2024-07-30T15:10:40.762" v="2927" actId="1076"/>
        <pc:sldMkLst>
          <pc:docMk/>
          <pc:sldMk cId="3039061360" sldId="261"/>
        </pc:sldMkLst>
        <pc:spChg chg="add mod">
          <ac:chgData name="Aman Yadav" userId="1d288a9b1a541ef9" providerId="LiveId" clId="{BE589391-84D3-4DF3-8AAD-8B120323C98C}" dt="2024-07-30T15:10:40.762" v="2927" actId="1076"/>
          <ac:spMkLst>
            <pc:docMk/>
            <pc:sldMk cId="3039061360" sldId="261"/>
            <ac:spMk id="2" creationId="{4BEDC140-21A9-42AC-BE84-CCD3FBBF63E0}"/>
          </ac:spMkLst>
        </pc:spChg>
        <pc:spChg chg="mod">
          <ac:chgData name="Aman Yadav" userId="1d288a9b1a541ef9" providerId="LiveId" clId="{BE589391-84D3-4DF3-8AAD-8B120323C98C}" dt="2024-07-30T14:58:32.591" v="2726" actId="1076"/>
          <ac:spMkLst>
            <pc:docMk/>
            <pc:sldMk cId="3039061360" sldId="261"/>
            <ac:spMk id="4" creationId="{E51067BB-B61D-482D-B460-54745C748124}"/>
          </ac:spMkLst>
        </pc:spChg>
        <pc:spChg chg="mod">
          <ac:chgData name="Aman Yadav" userId="1d288a9b1a541ef9" providerId="LiveId" clId="{BE589391-84D3-4DF3-8AAD-8B120323C98C}" dt="2024-07-30T14:58:27.248" v="2725" actId="1076"/>
          <ac:spMkLst>
            <pc:docMk/>
            <pc:sldMk cId="3039061360" sldId="261"/>
            <ac:spMk id="8" creationId="{8A7DF1CB-BE00-42D6-9BCD-B103C95E9246}"/>
          </ac:spMkLst>
        </pc:spChg>
        <pc:spChg chg="mod">
          <ac:chgData name="Aman Yadav" userId="1d288a9b1a541ef9" providerId="LiveId" clId="{BE589391-84D3-4DF3-8AAD-8B120323C98C}" dt="2024-07-30T14:58:22.607" v="2724" actId="1076"/>
          <ac:spMkLst>
            <pc:docMk/>
            <pc:sldMk cId="3039061360" sldId="261"/>
            <ac:spMk id="11" creationId="{13C7612E-61E1-4825-A126-F86E43513F90}"/>
          </ac:spMkLst>
        </pc:spChg>
        <pc:spChg chg="mod">
          <ac:chgData name="Aman Yadav" userId="1d288a9b1a541ef9" providerId="LiveId" clId="{BE589391-84D3-4DF3-8AAD-8B120323C98C}" dt="2024-07-30T14:58:18.857" v="2723" actId="1076"/>
          <ac:spMkLst>
            <pc:docMk/>
            <pc:sldMk cId="3039061360" sldId="261"/>
            <ac:spMk id="12" creationId="{4111C475-2ECA-4EA9-9082-75C1172C8B2E}"/>
          </ac:spMkLst>
        </pc:spChg>
        <pc:picChg chg="mod">
          <ac:chgData name="Aman Yadav" userId="1d288a9b1a541ef9" providerId="LiveId" clId="{BE589391-84D3-4DF3-8AAD-8B120323C98C}" dt="2024-07-30T14:58:39.814" v="2727" actId="1076"/>
          <ac:picMkLst>
            <pc:docMk/>
            <pc:sldMk cId="3039061360" sldId="261"/>
            <ac:picMk id="4100" creationId="{FCE253AA-BE34-4285-AC4C-B15E4038BF16}"/>
          </ac:picMkLst>
        </pc:picChg>
      </pc:sldChg>
      <pc:sldChg chg="addSp delSp modSp mod">
        <pc:chgData name="Aman Yadav" userId="1d288a9b1a541ef9" providerId="LiveId" clId="{BE589391-84D3-4DF3-8AAD-8B120323C98C}" dt="2024-07-30T15:15:49.411" v="3008" actId="1076"/>
        <pc:sldMkLst>
          <pc:docMk/>
          <pc:sldMk cId="2927029321" sldId="262"/>
        </pc:sldMkLst>
        <pc:spChg chg="add del mod">
          <ac:chgData name="Aman Yadav" userId="1d288a9b1a541ef9" providerId="LiveId" clId="{BE589391-84D3-4DF3-8AAD-8B120323C98C}" dt="2024-07-30T15:13:14.235" v="2937" actId="478"/>
          <ac:spMkLst>
            <pc:docMk/>
            <pc:sldMk cId="2927029321" sldId="262"/>
            <ac:spMk id="2" creationId="{01B77C6C-8CD6-4C48-AEB1-7E4A4C2E46EB}"/>
          </ac:spMkLst>
        </pc:spChg>
        <pc:spChg chg="del mod">
          <ac:chgData name="Aman Yadav" userId="1d288a9b1a541ef9" providerId="LiveId" clId="{BE589391-84D3-4DF3-8AAD-8B120323C98C}" dt="2024-07-08T22:53:50.019" v="6" actId="478"/>
          <ac:spMkLst>
            <pc:docMk/>
            <pc:sldMk cId="2927029321" sldId="262"/>
            <ac:spMk id="2" creationId="{369AA853-EA41-4609-8499-28E59DEC0AE7}"/>
          </ac:spMkLst>
        </pc:spChg>
        <pc:spChg chg="add del mod">
          <ac:chgData name="Aman Yadav" userId="1d288a9b1a541ef9" providerId="LiveId" clId="{BE589391-84D3-4DF3-8AAD-8B120323C98C}" dt="2024-07-08T22:57:45.409" v="104" actId="478"/>
          <ac:spMkLst>
            <pc:docMk/>
            <pc:sldMk cId="2927029321" sldId="262"/>
            <ac:spMk id="3" creationId="{9A434F8E-7408-4441-8803-B3E6E898876E}"/>
          </ac:spMkLst>
        </pc:spChg>
        <pc:spChg chg="add del mod">
          <ac:chgData name="Aman Yadav" userId="1d288a9b1a541ef9" providerId="LiveId" clId="{BE589391-84D3-4DF3-8AAD-8B120323C98C}" dt="2024-07-30T15:13:14.250" v="2939"/>
          <ac:spMkLst>
            <pc:docMk/>
            <pc:sldMk cId="2927029321" sldId="262"/>
            <ac:spMk id="3" creationId="{AFA79348-7C65-4AFF-90E0-E6000959D7E9}"/>
          </ac:spMkLst>
        </pc:spChg>
        <pc:spChg chg="add mod">
          <ac:chgData name="Aman Yadav" userId="1d288a9b1a541ef9" providerId="LiveId" clId="{BE589391-84D3-4DF3-8AAD-8B120323C98C}" dt="2024-07-30T15:15:49.411" v="3008" actId="1076"/>
          <ac:spMkLst>
            <pc:docMk/>
            <pc:sldMk cId="2927029321" sldId="262"/>
            <ac:spMk id="4" creationId="{C1F28583-1294-47C6-B909-9481256B8543}"/>
          </ac:spMkLst>
        </pc:spChg>
        <pc:spChg chg="mod">
          <ac:chgData name="Aman Yadav" userId="1d288a9b1a541ef9" providerId="LiveId" clId="{BE589391-84D3-4DF3-8AAD-8B120323C98C}" dt="2024-07-15T18:41:56.106" v="361" actId="1076"/>
          <ac:spMkLst>
            <pc:docMk/>
            <pc:sldMk cId="2927029321" sldId="262"/>
            <ac:spMk id="5" creationId="{3519F4D8-E48E-4B31-8BA0-0FC8222371DE}"/>
          </ac:spMkLst>
        </pc:spChg>
        <pc:spChg chg="mod">
          <ac:chgData name="Aman Yadav" userId="1d288a9b1a541ef9" providerId="LiveId" clId="{BE589391-84D3-4DF3-8AAD-8B120323C98C}" dt="2024-07-30T15:13:19.969" v="2940" actId="1076"/>
          <ac:spMkLst>
            <pc:docMk/>
            <pc:sldMk cId="2927029321" sldId="262"/>
            <ac:spMk id="6" creationId="{F055514A-B50E-497C-8521-DBA510ECE3DF}"/>
          </ac:spMkLst>
        </pc:spChg>
        <pc:spChg chg="mod">
          <ac:chgData name="Aman Yadav" userId="1d288a9b1a541ef9" providerId="LiveId" clId="{BE589391-84D3-4DF3-8AAD-8B120323C98C}" dt="2024-07-30T15:14:50.333" v="2969" actId="20577"/>
          <ac:spMkLst>
            <pc:docMk/>
            <pc:sldMk cId="2927029321" sldId="262"/>
            <ac:spMk id="7" creationId="{05BB490F-E56B-46E0-8814-44D0270F9696}"/>
          </ac:spMkLst>
        </pc:spChg>
        <pc:spChg chg="mod">
          <ac:chgData name="Aman Yadav" userId="1d288a9b1a541ef9" providerId="LiveId" clId="{BE589391-84D3-4DF3-8AAD-8B120323C98C}" dt="2024-07-30T15:13:40.724" v="2952" actId="20577"/>
          <ac:spMkLst>
            <pc:docMk/>
            <pc:sldMk cId="2927029321" sldId="262"/>
            <ac:spMk id="8" creationId="{35A90480-79BA-4BF2-B675-B6025C3B220F}"/>
          </ac:spMkLst>
        </pc:spChg>
        <pc:picChg chg="add del mod">
          <ac:chgData name="Aman Yadav" userId="1d288a9b1a541ef9" providerId="LiveId" clId="{BE589391-84D3-4DF3-8AAD-8B120323C98C}" dt="2024-07-30T15:12:28.326" v="2930" actId="478"/>
          <ac:picMkLst>
            <pc:docMk/>
            <pc:sldMk cId="2927029321" sldId="262"/>
            <ac:picMk id="1026" creationId="{6CC6FA46-C442-4067-A5D4-B1EF35BBB638}"/>
          </ac:picMkLst>
        </pc:picChg>
        <pc:picChg chg="add mod">
          <ac:chgData name="Aman Yadav" userId="1d288a9b1a541ef9" providerId="LiveId" clId="{BE589391-84D3-4DF3-8AAD-8B120323C98C}" dt="2024-07-30T15:12:39.716" v="2935" actId="1076"/>
          <ac:picMkLst>
            <pc:docMk/>
            <pc:sldMk cId="2927029321" sldId="262"/>
            <ac:picMk id="3074" creationId="{8433A491-52FA-4DF6-A43F-782B73259D46}"/>
          </ac:picMkLst>
        </pc:picChg>
        <pc:picChg chg="del mod">
          <ac:chgData name="Aman Yadav" userId="1d288a9b1a541ef9" providerId="LiveId" clId="{BE589391-84D3-4DF3-8AAD-8B120323C98C}" dt="2024-07-08T23:00:12.149" v="105" actId="478"/>
          <ac:picMkLst>
            <pc:docMk/>
            <pc:sldMk cId="2927029321" sldId="262"/>
            <ac:picMk id="3078" creationId="{B1F3BDAA-C016-4C16-B526-1049759FD5C3}"/>
          </ac:picMkLst>
        </pc:picChg>
      </pc:sldChg>
      <pc:sldChg chg="addSp delSp modSp mod">
        <pc:chgData name="Aman Yadav" userId="1d288a9b1a541ef9" providerId="LiveId" clId="{BE589391-84D3-4DF3-8AAD-8B120323C98C}" dt="2024-07-30T15:20:25.764" v="3078" actId="1076"/>
        <pc:sldMkLst>
          <pc:docMk/>
          <pc:sldMk cId="935762183" sldId="263"/>
        </pc:sldMkLst>
        <pc:spChg chg="add mod">
          <ac:chgData name="Aman Yadav" userId="1d288a9b1a541ef9" providerId="LiveId" clId="{BE589391-84D3-4DF3-8AAD-8B120323C98C}" dt="2024-07-30T15:20:25.764" v="3078" actId="1076"/>
          <ac:spMkLst>
            <pc:docMk/>
            <pc:sldMk cId="935762183" sldId="263"/>
            <ac:spMk id="2" creationId="{00ECF819-5C09-4923-AF54-926F59C141C7}"/>
          </ac:spMkLst>
        </pc:spChg>
        <pc:spChg chg="del">
          <ac:chgData name="Aman Yadav" userId="1d288a9b1a541ef9" providerId="LiveId" clId="{BE589391-84D3-4DF3-8AAD-8B120323C98C}" dt="2024-07-08T23:24:21.842" v="149" actId="478"/>
          <ac:spMkLst>
            <pc:docMk/>
            <pc:sldMk cId="935762183" sldId="263"/>
            <ac:spMk id="2" creationId="{4B483B7D-F8D6-4018-9B89-BC6F9C6E8044}"/>
          </ac:spMkLst>
        </pc:spChg>
        <pc:spChg chg="mod">
          <ac:chgData name="Aman Yadav" userId="1d288a9b1a541ef9" providerId="LiveId" clId="{BE589391-84D3-4DF3-8AAD-8B120323C98C}" dt="2024-07-30T15:16:46.159" v="3011" actId="1076"/>
          <ac:spMkLst>
            <pc:docMk/>
            <pc:sldMk cId="935762183" sldId="263"/>
            <ac:spMk id="3" creationId="{134FA7F7-797B-406B-A450-9674378AF0B4}"/>
          </ac:spMkLst>
        </pc:spChg>
        <pc:spChg chg="del mod">
          <ac:chgData name="Aman Yadav" userId="1d288a9b1a541ef9" providerId="LiveId" clId="{BE589391-84D3-4DF3-8AAD-8B120323C98C}" dt="2024-07-08T23:24:36.639" v="152" actId="478"/>
          <ac:spMkLst>
            <pc:docMk/>
            <pc:sldMk cId="935762183" sldId="263"/>
            <ac:spMk id="4" creationId="{8504298E-A830-42A9-8626-20253837FC3B}"/>
          </ac:spMkLst>
        </pc:spChg>
        <pc:spChg chg="mod">
          <ac:chgData name="Aman Yadav" userId="1d288a9b1a541ef9" providerId="LiveId" clId="{BE589391-84D3-4DF3-8AAD-8B120323C98C}" dt="2024-07-30T15:16:54.019" v="3013" actId="1076"/>
          <ac:spMkLst>
            <pc:docMk/>
            <pc:sldMk cId="935762183" sldId="263"/>
            <ac:spMk id="5" creationId="{3DBB4DBE-DF83-4DAA-96FC-AA72D4B0C227}"/>
          </ac:spMkLst>
        </pc:spChg>
        <pc:spChg chg="del">
          <ac:chgData name="Aman Yadav" userId="1d288a9b1a541ef9" providerId="LiveId" clId="{BE589391-84D3-4DF3-8AAD-8B120323C98C}" dt="2024-07-08T23:24:31.467" v="150" actId="478"/>
          <ac:spMkLst>
            <pc:docMk/>
            <pc:sldMk cId="935762183" sldId="263"/>
            <ac:spMk id="6" creationId="{2330C5F0-6077-4FEB-9F49-CD085B6C4C18}"/>
          </ac:spMkLst>
        </pc:spChg>
        <pc:spChg chg="add mod">
          <ac:chgData name="Aman Yadav" userId="1d288a9b1a541ef9" providerId="LiveId" clId="{BE589391-84D3-4DF3-8AAD-8B120323C98C}" dt="2024-07-30T15:16:49.675" v="3012" actId="1076"/>
          <ac:spMkLst>
            <pc:docMk/>
            <pc:sldMk cId="935762183" sldId="263"/>
            <ac:spMk id="7" creationId="{00A8B3C8-BC88-46BE-A0A3-8A6582604B1F}"/>
          </ac:spMkLst>
        </pc:spChg>
        <pc:spChg chg="mod">
          <ac:chgData name="Aman Yadav" userId="1d288a9b1a541ef9" providerId="LiveId" clId="{BE589391-84D3-4DF3-8AAD-8B120323C98C}" dt="2024-07-08T23:39:30.813" v="348" actId="1076"/>
          <ac:spMkLst>
            <pc:docMk/>
            <pc:sldMk cId="935762183" sldId="263"/>
            <ac:spMk id="8" creationId="{58C4236F-0C7C-42CE-B917-602A5A1967E9}"/>
          </ac:spMkLst>
        </pc:spChg>
        <pc:picChg chg="add del mod">
          <ac:chgData name="Aman Yadav" userId="1d288a9b1a541ef9" providerId="LiveId" clId="{BE589391-84D3-4DF3-8AAD-8B120323C98C}" dt="2024-07-30T15:18:52.435" v="3015" actId="478"/>
          <ac:picMkLst>
            <pc:docMk/>
            <pc:sldMk cId="935762183" sldId="263"/>
            <ac:picMk id="2050" creationId="{A8B49E16-8FD3-4C20-8387-112D248ABB96}"/>
          </ac:picMkLst>
        </pc:picChg>
        <pc:picChg chg="del">
          <ac:chgData name="Aman Yadav" userId="1d288a9b1a541ef9" providerId="LiveId" clId="{BE589391-84D3-4DF3-8AAD-8B120323C98C}" dt="2024-07-08T23:24:09.233" v="145" actId="478"/>
          <ac:picMkLst>
            <pc:docMk/>
            <pc:sldMk cId="935762183" sldId="263"/>
            <ac:picMk id="4098" creationId="{3BD8338D-FA6E-4403-A855-C4AD4DD21AD4}"/>
          </ac:picMkLst>
        </pc:picChg>
        <pc:picChg chg="add mod">
          <ac:chgData name="Aman Yadav" userId="1d288a9b1a541ef9" providerId="LiveId" clId="{BE589391-84D3-4DF3-8AAD-8B120323C98C}" dt="2024-07-30T15:19:02.107" v="3020" actId="1076"/>
          <ac:picMkLst>
            <pc:docMk/>
            <pc:sldMk cId="935762183" sldId="263"/>
            <ac:picMk id="4098" creationId="{6DB1BE68-D6A9-4266-8075-1098747F9040}"/>
          </ac:picMkLst>
        </pc:picChg>
      </pc:sldChg>
      <pc:sldChg chg="addSp delSp modSp add del mod">
        <pc:chgData name="Aman Yadav" userId="1d288a9b1a541ef9" providerId="LiveId" clId="{BE589391-84D3-4DF3-8AAD-8B120323C98C}" dt="2024-07-30T17:48:03.917" v="3231" actId="1076"/>
        <pc:sldMkLst>
          <pc:docMk/>
          <pc:sldMk cId="682359671" sldId="264"/>
        </pc:sldMkLst>
        <pc:spChg chg="add mod">
          <ac:chgData name="Aman Yadav" userId="1d288a9b1a541ef9" providerId="LiveId" clId="{BE589391-84D3-4DF3-8AAD-8B120323C98C}" dt="2024-07-15T20:46:57.635" v="1041" actId="1076"/>
          <ac:spMkLst>
            <pc:docMk/>
            <pc:sldMk cId="682359671" sldId="264"/>
            <ac:spMk id="2" creationId="{2C2CB455-0FAB-46FE-87E2-B6DDEE72141E}"/>
          </ac:spMkLst>
        </pc:spChg>
        <pc:spChg chg="add mod">
          <ac:chgData name="Aman Yadav" userId="1d288a9b1a541ef9" providerId="LiveId" clId="{BE589391-84D3-4DF3-8AAD-8B120323C98C}" dt="2024-07-15T20:46:41.105" v="1038" actId="1076"/>
          <ac:spMkLst>
            <pc:docMk/>
            <pc:sldMk cId="682359671" sldId="264"/>
            <ac:spMk id="3" creationId="{602EB76F-7F52-4F9A-A0A5-CE6124F848F9}"/>
          </ac:spMkLst>
        </pc:spChg>
        <pc:spChg chg="add del mod">
          <ac:chgData name="Aman Yadav" userId="1d288a9b1a541ef9" providerId="LiveId" clId="{BE589391-84D3-4DF3-8AAD-8B120323C98C}" dt="2024-07-15T20:41:08.829" v="983"/>
          <ac:spMkLst>
            <pc:docMk/>
            <pc:sldMk cId="682359671" sldId="264"/>
            <ac:spMk id="4" creationId="{B7ABF896-51DF-4DFF-B4A9-F8296BB9C80D}"/>
          </ac:spMkLst>
        </pc:spChg>
        <pc:spChg chg="add mod">
          <ac:chgData name="Aman Yadav" userId="1d288a9b1a541ef9" providerId="LiveId" clId="{BE589391-84D3-4DF3-8AAD-8B120323C98C}" dt="2024-07-30T17:48:03.917" v="3231" actId="1076"/>
          <ac:spMkLst>
            <pc:docMk/>
            <pc:sldMk cId="682359671" sldId="264"/>
            <ac:spMk id="4" creationId="{F23A3DE4-BA1D-4B5A-B0FF-DFC538B08C42}"/>
          </ac:spMkLst>
        </pc:spChg>
        <pc:spChg chg="add mod">
          <ac:chgData name="Aman Yadav" userId="1d288a9b1a541ef9" providerId="LiveId" clId="{BE589391-84D3-4DF3-8AAD-8B120323C98C}" dt="2024-07-15T20:46:50.383" v="1040" actId="1076"/>
          <ac:spMkLst>
            <pc:docMk/>
            <pc:sldMk cId="682359671" sldId="264"/>
            <ac:spMk id="5" creationId="{54DEFC0F-6AB9-4DEF-8288-6408E0DA0977}"/>
          </ac:spMkLst>
        </pc:spChg>
        <pc:spChg chg="add mod">
          <ac:chgData name="Aman Yadav" userId="1d288a9b1a541ef9" providerId="LiveId" clId="{BE589391-84D3-4DF3-8AAD-8B120323C98C}" dt="2024-07-15T20:46:34.416" v="1037" actId="1076"/>
          <ac:spMkLst>
            <pc:docMk/>
            <pc:sldMk cId="682359671" sldId="264"/>
            <ac:spMk id="6" creationId="{4F7EEB9B-F176-408D-AAA9-41220A2B58D2}"/>
          </ac:spMkLst>
        </pc:spChg>
        <pc:spChg chg="add mod">
          <ac:chgData name="Aman Yadav" userId="1d288a9b1a541ef9" providerId="LiveId" clId="{BE589391-84D3-4DF3-8AAD-8B120323C98C}" dt="2024-07-15T20:46:06.803" v="1028"/>
          <ac:spMkLst>
            <pc:docMk/>
            <pc:sldMk cId="682359671" sldId="264"/>
            <ac:spMk id="7" creationId="{9BA504D8-E591-4452-83ED-2BA86FDF673D}"/>
          </ac:spMkLst>
        </pc:spChg>
        <pc:picChg chg="add del mod">
          <ac:chgData name="Aman Yadav" userId="1d288a9b1a541ef9" providerId="LiveId" clId="{BE589391-84D3-4DF3-8AAD-8B120323C98C}" dt="2024-07-15T19:31:51.078" v="851" actId="478"/>
          <ac:picMkLst>
            <pc:docMk/>
            <pc:sldMk cId="682359671" sldId="264"/>
            <ac:picMk id="3074" creationId="{580E3162-2FE2-4E50-85D6-BF12A4D9E4DC}"/>
          </ac:picMkLst>
        </pc:picChg>
        <pc:picChg chg="add del mod">
          <ac:chgData name="Aman Yadav" userId="1d288a9b1a541ef9" providerId="LiveId" clId="{BE589391-84D3-4DF3-8AAD-8B120323C98C}" dt="2024-07-15T20:48:10.151" v="1044" actId="478"/>
          <ac:picMkLst>
            <pc:docMk/>
            <pc:sldMk cId="682359671" sldId="264"/>
            <ac:picMk id="3076" creationId="{039DF2D4-0861-47E5-B343-9A472D22A1C5}"/>
          </ac:picMkLst>
        </pc:picChg>
        <pc:picChg chg="add mod">
          <ac:chgData name="Aman Yadav" userId="1d288a9b1a541ef9" providerId="LiveId" clId="{BE589391-84D3-4DF3-8AAD-8B120323C98C}" dt="2024-07-30T17:46:33.770" v="3223" actId="1076"/>
          <ac:picMkLst>
            <pc:docMk/>
            <pc:sldMk cId="682359671" sldId="264"/>
            <ac:picMk id="3078" creationId="{B2EED654-00DE-41C2-8A17-081919616E71}"/>
          </ac:picMkLst>
        </pc:picChg>
      </pc:sldChg>
      <pc:sldChg chg="addSp delSp modSp mod">
        <pc:chgData name="Aman Yadav" userId="1d288a9b1a541ef9" providerId="LiveId" clId="{BE589391-84D3-4DF3-8AAD-8B120323C98C}" dt="2024-07-30T17:49:33.210" v="3240" actId="255"/>
        <pc:sldMkLst>
          <pc:docMk/>
          <pc:sldMk cId="1669854054" sldId="265"/>
        </pc:sldMkLst>
        <pc:spChg chg="add mod">
          <ac:chgData name="Aman Yadav" userId="1d288a9b1a541ef9" providerId="LiveId" clId="{BE589391-84D3-4DF3-8AAD-8B120323C98C}" dt="2024-07-15T20:50:45.455" v="1081" actId="1076"/>
          <ac:spMkLst>
            <pc:docMk/>
            <pc:sldMk cId="1669854054" sldId="265"/>
            <ac:spMk id="2" creationId="{404237DC-095C-4AFF-BE49-E8177AB29D8E}"/>
          </ac:spMkLst>
        </pc:spChg>
        <pc:spChg chg="add mod">
          <ac:chgData name="Aman Yadav" userId="1d288a9b1a541ef9" providerId="LiveId" clId="{BE589391-84D3-4DF3-8AAD-8B120323C98C}" dt="2024-07-15T20:51:05.045" v="1084" actId="1076"/>
          <ac:spMkLst>
            <pc:docMk/>
            <pc:sldMk cId="1669854054" sldId="265"/>
            <ac:spMk id="3" creationId="{8A23D85E-88F8-495F-8F49-745C23917BE9}"/>
          </ac:spMkLst>
        </pc:spChg>
        <pc:spChg chg="add mod">
          <ac:chgData name="Aman Yadav" userId="1d288a9b1a541ef9" providerId="LiveId" clId="{BE589391-84D3-4DF3-8AAD-8B120323C98C}" dt="2024-07-30T17:49:33.210" v="3240" actId="255"/>
          <ac:spMkLst>
            <pc:docMk/>
            <pc:sldMk cId="1669854054" sldId="265"/>
            <ac:spMk id="4" creationId="{3F242336-C081-4EB9-A4BF-724947D3FB56}"/>
          </ac:spMkLst>
        </pc:spChg>
        <pc:spChg chg="add del mod">
          <ac:chgData name="Aman Yadav" userId="1d288a9b1a541ef9" providerId="LiveId" clId="{BE589391-84D3-4DF3-8AAD-8B120323C98C}" dt="2024-07-15T20:55:49.500" v="1100" actId="478"/>
          <ac:spMkLst>
            <pc:docMk/>
            <pc:sldMk cId="1669854054" sldId="265"/>
            <ac:spMk id="4" creationId="{728397AC-D9BF-440D-946E-16583A39950F}"/>
          </ac:spMkLst>
        </pc:spChg>
        <pc:spChg chg="add mod">
          <ac:chgData name="Aman Yadav" userId="1d288a9b1a541ef9" providerId="LiveId" clId="{BE589391-84D3-4DF3-8AAD-8B120323C98C}" dt="2024-07-15T20:59:38.460" v="1136" actId="20577"/>
          <ac:spMkLst>
            <pc:docMk/>
            <pc:sldMk cId="1669854054" sldId="265"/>
            <ac:spMk id="5" creationId="{00B29745-3861-4D5A-8A2D-6F4A3F99BF42}"/>
          </ac:spMkLst>
        </pc:spChg>
        <pc:spChg chg="add mod">
          <ac:chgData name="Aman Yadav" userId="1d288a9b1a541ef9" providerId="LiveId" clId="{BE589391-84D3-4DF3-8AAD-8B120323C98C}" dt="2024-07-15T20:57:57.694" v="1128" actId="20577"/>
          <ac:spMkLst>
            <pc:docMk/>
            <pc:sldMk cId="1669854054" sldId="265"/>
            <ac:spMk id="6" creationId="{C2D45C88-A496-4F89-9E81-4FE0591185BB}"/>
          </ac:spMkLst>
        </pc:spChg>
        <pc:picChg chg="add del mod">
          <ac:chgData name="Aman Yadav" userId="1d288a9b1a541ef9" providerId="LiveId" clId="{BE589391-84D3-4DF3-8AAD-8B120323C98C}" dt="2024-07-15T20:49:48.188" v="1051" actId="478"/>
          <ac:picMkLst>
            <pc:docMk/>
            <pc:sldMk cId="1669854054" sldId="265"/>
            <ac:picMk id="4098" creationId="{94BDD53B-2ACE-4FF8-B083-30D60C03F50C}"/>
          </ac:picMkLst>
        </pc:picChg>
        <pc:picChg chg="add mod">
          <ac:chgData name="Aman Yadav" userId="1d288a9b1a541ef9" providerId="LiveId" clId="{BE589391-84D3-4DF3-8AAD-8B120323C98C}" dt="2024-07-30T17:48:15.651" v="3234" actId="1076"/>
          <ac:picMkLst>
            <pc:docMk/>
            <pc:sldMk cId="1669854054" sldId="265"/>
            <ac:picMk id="4100" creationId="{0C8E6471-FA91-481D-AC07-A2FAEAB64973}"/>
          </ac:picMkLst>
        </pc:picChg>
      </pc:sldChg>
      <pc:sldChg chg="addSp delSp modSp mod">
        <pc:chgData name="Aman Yadav" userId="1d288a9b1a541ef9" providerId="LiveId" clId="{BE589391-84D3-4DF3-8AAD-8B120323C98C}" dt="2024-07-30T18:44:56.472" v="3609" actId="14100"/>
        <pc:sldMkLst>
          <pc:docMk/>
          <pc:sldMk cId="4165457957" sldId="266"/>
        </pc:sldMkLst>
        <pc:spChg chg="add mod">
          <ac:chgData name="Aman Yadav" userId="1d288a9b1a541ef9" providerId="LiveId" clId="{BE589391-84D3-4DF3-8AAD-8B120323C98C}" dt="2024-07-30T18:34:40.442" v="3573" actId="20577"/>
          <ac:spMkLst>
            <pc:docMk/>
            <pc:sldMk cId="4165457957" sldId="266"/>
            <ac:spMk id="3" creationId="{3B4CC99A-15F1-4A3C-BED4-1769785A6B6E}"/>
          </ac:spMkLst>
        </pc:spChg>
        <pc:picChg chg="add del mod">
          <ac:chgData name="Aman Yadav" userId="1d288a9b1a541ef9" providerId="LiveId" clId="{BE589391-84D3-4DF3-8AAD-8B120323C98C}" dt="2024-07-30T18:43:16.483" v="3594" actId="478"/>
          <ac:picMkLst>
            <pc:docMk/>
            <pc:sldMk cId="4165457957" sldId="266"/>
            <ac:picMk id="4" creationId="{2ADB2596-2CF7-4DFF-86B7-6D7C63EC37E8}"/>
          </ac:picMkLst>
        </pc:picChg>
        <pc:picChg chg="add del mod">
          <ac:chgData name="Aman Yadav" userId="1d288a9b1a541ef9" providerId="LiveId" clId="{BE589391-84D3-4DF3-8AAD-8B120323C98C}" dt="2024-07-30T18:33:13.903" v="3564" actId="478"/>
          <ac:picMkLst>
            <pc:docMk/>
            <pc:sldMk cId="4165457957" sldId="266"/>
            <ac:picMk id="5" creationId="{198CD677-02BD-4EB2-B80B-1EE43A2902C3}"/>
          </ac:picMkLst>
        </pc:picChg>
        <pc:picChg chg="add del mod">
          <ac:chgData name="Aman Yadav" userId="1d288a9b1a541ef9" providerId="LiveId" clId="{BE589391-84D3-4DF3-8AAD-8B120323C98C}" dt="2024-07-30T18:34:23.274" v="3569" actId="478"/>
          <ac:picMkLst>
            <pc:docMk/>
            <pc:sldMk cId="4165457957" sldId="266"/>
            <ac:picMk id="7" creationId="{86800380-F2BD-41F2-BAAF-9FA0698E20A3}"/>
          </ac:picMkLst>
        </pc:picChg>
        <pc:picChg chg="add del mod">
          <ac:chgData name="Aman Yadav" userId="1d288a9b1a541ef9" providerId="LiveId" clId="{BE589391-84D3-4DF3-8AAD-8B120323C98C}" dt="2024-07-30T18:41:01.181" v="3585" actId="478"/>
          <ac:picMkLst>
            <pc:docMk/>
            <pc:sldMk cId="4165457957" sldId="266"/>
            <ac:picMk id="8" creationId="{80F0D71E-E290-42B1-8C2A-7DCF5D46C184}"/>
          </ac:picMkLst>
        </pc:picChg>
        <pc:picChg chg="add del mod">
          <ac:chgData name="Aman Yadav" userId="1d288a9b1a541ef9" providerId="LiveId" clId="{BE589391-84D3-4DF3-8AAD-8B120323C98C}" dt="2024-07-30T18:41:44.530" v="3590" actId="478"/>
          <ac:picMkLst>
            <pc:docMk/>
            <pc:sldMk cId="4165457957" sldId="266"/>
            <ac:picMk id="10" creationId="{43044FC1-4343-4131-BD80-5BB82A38C419}"/>
          </ac:picMkLst>
        </pc:picChg>
        <pc:picChg chg="add del mod">
          <ac:chgData name="Aman Yadav" userId="1d288a9b1a541ef9" providerId="LiveId" clId="{BE589391-84D3-4DF3-8AAD-8B120323C98C}" dt="2024-07-30T18:44:41.544" v="3603" actId="478"/>
          <ac:picMkLst>
            <pc:docMk/>
            <pc:sldMk cId="4165457957" sldId="266"/>
            <ac:picMk id="12" creationId="{012308F2-5155-4916-8D31-2C7E4EAE00E7}"/>
          </ac:picMkLst>
        </pc:picChg>
        <pc:picChg chg="add mod">
          <ac:chgData name="Aman Yadav" userId="1d288a9b1a541ef9" providerId="LiveId" clId="{BE589391-84D3-4DF3-8AAD-8B120323C98C}" dt="2024-07-30T18:43:30.484" v="3599" actId="1076"/>
          <ac:picMkLst>
            <pc:docMk/>
            <pc:sldMk cId="4165457957" sldId="266"/>
            <ac:picMk id="14" creationId="{1D8E8C12-8B08-4B8A-89C2-0C4D815AB5FD}"/>
          </ac:picMkLst>
        </pc:picChg>
        <pc:picChg chg="add mod">
          <ac:chgData name="Aman Yadav" userId="1d288a9b1a541ef9" providerId="LiveId" clId="{BE589391-84D3-4DF3-8AAD-8B120323C98C}" dt="2024-07-30T18:44:56.472" v="3609" actId="14100"/>
          <ac:picMkLst>
            <pc:docMk/>
            <pc:sldMk cId="4165457957" sldId="266"/>
            <ac:picMk id="16" creationId="{1925B13F-CFC3-46F1-B659-099C62A8C5E8}"/>
          </ac:picMkLst>
        </pc:picChg>
      </pc:sldChg>
      <pc:sldChg chg="del">
        <pc:chgData name="Aman Yadav" userId="1d288a9b1a541ef9" providerId="LiveId" clId="{BE589391-84D3-4DF3-8AAD-8B120323C98C}" dt="2024-07-08T23:40:01.937" v="352" actId="47"/>
        <pc:sldMkLst>
          <pc:docMk/>
          <pc:sldMk cId="569815748" sldId="267"/>
        </pc:sldMkLst>
      </pc:sldChg>
      <pc:sldChg chg="addSp delSp modSp mod">
        <pc:chgData name="Aman Yadav" userId="1d288a9b1a541ef9" providerId="LiveId" clId="{BE589391-84D3-4DF3-8AAD-8B120323C98C}" dt="2024-07-30T18:27:52.165" v="3563" actId="1076"/>
        <pc:sldMkLst>
          <pc:docMk/>
          <pc:sldMk cId="606532320" sldId="268"/>
        </pc:sldMkLst>
        <pc:spChg chg="del mod">
          <ac:chgData name="Aman Yadav" userId="1d288a9b1a541ef9" providerId="LiveId" clId="{BE589391-84D3-4DF3-8AAD-8B120323C98C}" dt="2024-07-08T23:40:15.406" v="355" actId="478"/>
          <ac:spMkLst>
            <pc:docMk/>
            <pc:sldMk cId="606532320" sldId="268"/>
            <ac:spMk id="2" creationId="{EC6568FA-26A9-43EA-8058-261DAB0270AE}"/>
          </ac:spMkLst>
        </pc:spChg>
        <pc:spChg chg="add mod">
          <ac:chgData name="Aman Yadav" userId="1d288a9b1a541ef9" providerId="LiveId" clId="{BE589391-84D3-4DF3-8AAD-8B120323C98C}" dt="2024-07-30T18:27:52.165" v="3563" actId="1076"/>
          <ac:spMkLst>
            <pc:docMk/>
            <pc:sldMk cId="606532320" sldId="268"/>
            <ac:spMk id="4" creationId="{441AA6BA-2A00-4E3E-8913-28B0392698FA}"/>
          </ac:spMkLst>
        </pc:spChg>
        <pc:picChg chg="add del mod">
          <ac:chgData name="Aman Yadav" userId="1d288a9b1a541ef9" providerId="LiveId" clId="{BE589391-84D3-4DF3-8AAD-8B120323C98C}" dt="2024-07-30T18:27:05.983" v="3543" actId="478"/>
          <ac:picMkLst>
            <pc:docMk/>
            <pc:sldMk cId="606532320" sldId="268"/>
            <ac:picMk id="3" creationId="{A2D5A431-8E64-4AEA-8FC4-065F6F469980}"/>
          </ac:picMkLst>
        </pc:picChg>
        <pc:picChg chg="add mod">
          <ac:chgData name="Aman Yadav" userId="1d288a9b1a541ef9" providerId="LiveId" clId="{BE589391-84D3-4DF3-8AAD-8B120323C98C}" dt="2024-07-30T18:27:17.483" v="3547" actId="14100"/>
          <ac:picMkLst>
            <pc:docMk/>
            <pc:sldMk cId="606532320" sldId="268"/>
            <ac:picMk id="5" creationId="{E97BF69D-44DE-4300-933D-3EE9AAD596E9}"/>
          </ac:picMkLst>
        </pc:picChg>
      </pc:sldChg>
      <pc:sldChg chg="modSp mod">
        <pc:chgData name="Aman Yadav" userId="1d288a9b1a541ef9" providerId="LiveId" clId="{BE589391-84D3-4DF3-8AAD-8B120323C98C}" dt="2024-07-30T18:14:41.759" v="3332" actId="27636"/>
        <pc:sldMkLst>
          <pc:docMk/>
          <pc:sldMk cId="1796663407" sldId="270"/>
        </pc:sldMkLst>
        <pc:spChg chg="mod">
          <ac:chgData name="Aman Yadav" userId="1d288a9b1a541ef9" providerId="LiveId" clId="{BE589391-84D3-4DF3-8AAD-8B120323C98C}" dt="2024-07-30T18:14:41.415" v="3331"/>
          <ac:spMkLst>
            <pc:docMk/>
            <pc:sldMk cId="1796663407" sldId="270"/>
            <ac:spMk id="2" creationId="{8BFBB1FD-253A-4396-87B6-706C0490DB68}"/>
          </ac:spMkLst>
        </pc:spChg>
        <pc:spChg chg="mod">
          <ac:chgData name="Aman Yadav" userId="1d288a9b1a541ef9" providerId="LiveId" clId="{BE589391-84D3-4DF3-8AAD-8B120323C98C}" dt="2024-07-30T18:14:41.759" v="3332" actId="27636"/>
          <ac:spMkLst>
            <pc:docMk/>
            <pc:sldMk cId="1796663407" sldId="270"/>
            <ac:spMk id="3" creationId="{BC67B6F4-6DBB-4BD8-A4BC-5BC5912B8506}"/>
          </ac:spMkLst>
        </pc:spChg>
      </pc:sldChg>
      <pc:sldChg chg="addSp delSp modSp mod">
        <pc:chgData name="Aman Yadav" userId="1d288a9b1a541ef9" providerId="LiveId" clId="{BE589391-84D3-4DF3-8AAD-8B120323C98C}" dt="2024-07-30T14:43:55.128" v="2488" actId="12"/>
        <pc:sldMkLst>
          <pc:docMk/>
          <pc:sldMk cId="3338354579" sldId="271"/>
        </pc:sldMkLst>
        <pc:spChg chg="add mod">
          <ac:chgData name="Aman Yadav" userId="1d288a9b1a541ef9" providerId="LiveId" clId="{BE589391-84D3-4DF3-8AAD-8B120323C98C}" dt="2024-07-30T14:43:55.128" v="2488" actId="12"/>
          <ac:spMkLst>
            <pc:docMk/>
            <pc:sldMk cId="3338354579" sldId="271"/>
            <ac:spMk id="2" creationId="{A72D87E1-F8DB-4A46-A0D7-A97A1BB13018}"/>
          </ac:spMkLst>
        </pc:spChg>
        <pc:spChg chg="mod">
          <ac:chgData name="Aman Yadav" userId="1d288a9b1a541ef9" providerId="LiveId" clId="{BE589391-84D3-4DF3-8AAD-8B120323C98C}" dt="2024-07-30T14:42:59.046" v="2484" actId="1076"/>
          <ac:spMkLst>
            <pc:docMk/>
            <pc:sldMk cId="3338354579" sldId="271"/>
            <ac:spMk id="3" creationId="{579B0565-BB9D-47B5-B737-DA8AA10FAED8}"/>
          </ac:spMkLst>
        </pc:spChg>
        <pc:picChg chg="add del mod">
          <ac:chgData name="Aman Yadav" userId="1d288a9b1a541ef9" providerId="LiveId" clId="{BE589391-84D3-4DF3-8AAD-8B120323C98C}" dt="2024-07-30T14:43:04.784" v="2486" actId="478"/>
          <ac:picMkLst>
            <pc:docMk/>
            <pc:sldMk cId="3338354579" sldId="271"/>
            <ac:picMk id="4" creationId="{496DA40E-2F3F-44BF-81EF-986145F7D6A7}"/>
          </ac:picMkLst>
        </pc:picChg>
      </pc:sldChg>
      <pc:sldChg chg="addSp delSp modSp new mod">
        <pc:chgData name="Aman Yadav" userId="1d288a9b1a541ef9" providerId="LiveId" clId="{BE589391-84D3-4DF3-8AAD-8B120323C98C}" dt="2024-07-30T19:11:18.673" v="3634" actId="1076"/>
        <pc:sldMkLst>
          <pc:docMk/>
          <pc:sldMk cId="1050165044" sldId="272"/>
        </pc:sldMkLst>
        <pc:spChg chg="add mod">
          <ac:chgData name="Aman Yadav" userId="1d288a9b1a541ef9" providerId="LiveId" clId="{BE589391-84D3-4DF3-8AAD-8B120323C98C}" dt="2024-07-30T19:11:09.700" v="3632" actId="14100"/>
          <ac:spMkLst>
            <pc:docMk/>
            <pc:sldMk cId="1050165044" sldId="272"/>
            <ac:spMk id="3" creationId="{7D51013C-F937-4AD2-969C-1822E19AB9BD}"/>
          </ac:spMkLst>
        </pc:spChg>
        <pc:picChg chg="add del mod">
          <ac:chgData name="Aman Yadav" userId="1d288a9b1a541ef9" providerId="LiveId" clId="{BE589391-84D3-4DF3-8AAD-8B120323C98C}" dt="2024-07-30T18:58:40.868" v="3615" actId="478"/>
          <ac:picMkLst>
            <pc:docMk/>
            <pc:sldMk cId="1050165044" sldId="272"/>
            <ac:picMk id="4" creationId="{31D68E50-CBDC-46A7-89CB-B821C674531C}"/>
          </ac:picMkLst>
        </pc:picChg>
        <pc:picChg chg="add del mod">
          <ac:chgData name="Aman Yadav" userId="1d288a9b1a541ef9" providerId="LiveId" clId="{BE589391-84D3-4DF3-8AAD-8B120323C98C}" dt="2024-07-15T21:25:10.928" v="1312" actId="478"/>
          <ac:picMkLst>
            <pc:docMk/>
            <pc:sldMk cId="1050165044" sldId="272"/>
            <ac:picMk id="4" creationId="{7B3C1919-3595-4CCF-A86C-FB5186718C11}"/>
          </ac:picMkLst>
        </pc:picChg>
        <pc:picChg chg="add del mod">
          <ac:chgData name="Aman Yadav" userId="1d288a9b1a541ef9" providerId="LiveId" clId="{BE589391-84D3-4DF3-8AAD-8B120323C98C}" dt="2024-07-30T18:47:28.656" v="3610" actId="478"/>
          <ac:picMkLst>
            <pc:docMk/>
            <pc:sldMk cId="1050165044" sldId="272"/>
            <ac:picMk id="6" creationId="{F353DCD0-56ED-47CB-8AA6-B1E07CEBADC2}"/>
          </ac:picMkLst>
        </pc:picChg>
        <pc:picChg chg="add del mod">
          <ac:chgData name="Aman Yadav" userId="1d288a9b1a541ef9" providerId="LiveId" clId="{BE589391-84D3-4DF3-8AAD-8B120323C98C}" dt="2024-07-30T18:58:53.265" v="3620" actId="478"/>
          <ac:picMkLst>
            <pc:docMk/>
            <pc:sldMk cId="1050165044" sldId="272"/>
            <ac:picMk id="7" creationId="{077BD1CD-1CD4-45AA-8F2A-38E510FEB0E9}"/>
          </ac:picMkLst>
        </pc:picChg>
        <pc:picChg chg="add del mod">
          <ac:chgData name="Aman Yadav" userId="1d288a9b1a541ef9" providerId="LiveId" clId="{BE589391-84D3-4DF3-8AAD-8B120323C98C}" dt="2024-07-30T19:10:06.191" v="3625" actId="478"/>
          <ac:picMkLst>
            <pc:docMk/>
            <pc:sldMk cId="1050165044" sldId="272"/>
            <ac:picMk id="9" creationId="{AD74C7DE-441F-4BA2-AB85-7133C3FC3A0E}"/>
          </ac:picMkLst>
        </pc:picChg>
        <pc:picChg chg="add del mod">
          <ac:chgData name="Aman Yadav" userId="1d288a9b1a541ef9" providerId="LiveId" clId="{BE589391-84D3-4DF3-8AAD-8B120323C98C}" dt="2024-07-30T19:10:44.926" v="3628" actId="478"/>
          <ac:picMkLst>
            <pc:docMk/>
            <pc:sldMk cId="1050165044" sldId="272"/>
            <ac:picMk id="11" creationId="{98F41E4D-CA6E-47F7-AE3F-648DEC0197B5}"/>
          </ac:picMkLst>
        </pc:picChg>
        <pc:picChg chg="add mod">
          <ac:chgData name="Aman Yadav" userId="1d288a9b1a541ef9" providerId="LiveId" clId="{BE589391-84D3-4DF3-8AAD-8B120323C98C}" dt="2024-07-30T19:11:18.673" v="3634" actId="1076"/>
          <ac:picMkLst>
            <pc:docMk/>
            <pc:sldMk cId="1050165044" sldId="272"/>
            <ac:picMk id="13" creationId="{C524E5D8-24ED-4EF6-8699-70A9A3D8147C}"/>
          </ac:picMkLst>
        </pc:picChg>
      </pc:sldChg>
      <pc:sldChg chg="addSp modSp new mod">
        <pc:chgData name="Aman Yadav" userId="1d288a9b1a541ef9" providerId="LiveId" clId="{BE589391-84D3-4DF3-8AAD-8B120323C98C}" dt="2024-07-30T17:46:17.832" v="3222" actId="1076"/>
        <pc:sldMkLst>
          <pc:docMk/>
          <pc:sldMk cId="3972834190" sldId="273"/>
        </pc:sldMkLst>
        <pc:spChg chg="add mod">
          <ac:chgData name="Aman Yadav" userId="1d288a9b1a541ef9" providerId="LiveId" clId="{BE589391-84D3-4DF3-8AAD-8B120323C98C}" dt="2024-07-30T17:46:17.832" v="3222" actId="1076"/>
          <ac:spMkLst>
            <pc:docMk/>
            <pc:sldMk cId="3972834190" sldId="273"/>
            <ac:spMk id="3" creationId="{3FFC1717-AE50-4736-9391-F1DA3BC2DC9B}"/>
          </ac:spMkLst>
        </pc:spChg>
        <pc:spChg chg="add mod">
          <ac:chgData name="Aman Yadav" userId="1d288a9b1a541ef9" providerId="LiveId" clId="{BE589391-84D3-4DF3-8AAD-8B120323C98C}" dt="2024-07-30T17:46:05.458" v="3220" actId="1076"/>
          <ac:spMkLst>
            <pc:docMk/>
            <pc:sldMk cId="3972834190" sldId="273"/>
            <ac:spMk id="4" creationId="{2479C569-DEB9-4CF5-87B4-C59680F7F135}"/>
          </ac:spMkLst>
        </pc:spChg>
        <pc:spChg chg="add mod">
          <ac:chgData name="Aman Yadav" userId="1d288a9b1a541ef9" providerId="LiveId" clId="{BE589391-84D3-4DF3-8AAD-8B120323C98C}" dt="2024-07-30T17:46:12.489" v="3221" actId="1076"/>
          <ac:spMkLst>
            <pc:docMk/>
            <pc:sldMk cId="3972834190" sldId="273"/>
            <ac:spMk id="5" creationId="{B644BD63-5B0A-4384-B36C-97C998F35E8F}"/>
          </ac:spMkLst>
        </pc:spChg>
        <pc:spChg chg="add mod">
          <ac:chgData name="Aman Yadav" userId="1d288a9b1a541ef9" providerId="LiveId" clId="{BE589391-84D3-4DF3-8AAD-8B120323C98C}" dt="2024-07-30T17:45:59.020" v="3219" actId="1076"/>
          <ac:spMkLst>
            <pc:docMk/>
            <pc:sldMk cId="3972834190" sldId="273"/>
            <ac:spMk id="6" creationId="{229F93C7-86F9-4448-BDE2-A203285FF6E8}"/>
          </ac:spMkLst>
        </pc:spChg>
        <pc:spChg chg="add mod">
          <ac:chgData name="Aman Yadav" userId="1d288a9b1a541ef9" providerId="LiveId" clId="{BE589391-84D3-4DF3-8AAD-8B120323C98C}" dt="2024-07-30T17:45:39.642" v="3215" actId="1076"/>
          <ac:spMkLst>
            <pc:docMk/>
            <pc:sldMk cId="3972834190" sldId="273"/>
            <ac:spMk id="7" creationId="{8BDEF676-4BE4-43DB-854B-1E26B3120D08}"/>
          </ac:spMkLst>
        </pc:spChg>
        <pc:spChg chg="add mod">
          <ac:chgData name="Aman Yadav" userId="1d288a9b1a541ef9" providerId="LiveId" clId="{BE589391-84D3-4DF3-8AAD-8B120323C98C}" dt="2024-07-30T17:44:43.674" v="3212" actId="255"/>
          <ac:spMkLst>
            <pc:docMk/>
            <pc:sldMk cId="3972834190" sldId="273"/>
            <ac:spMk id="8" creationId="{5A4CECBF-C4DB-4769-9A13-4CA577423925}"/>
          </ac:spMkLst>
        </pc:spChg>
        <pc:graphicFrameChg chg="add mod modGraphic">
          <ac:chgData name="Aman Yadav" userId="1d288a9b1a541ef9" providerId="LiveId" clId="{BE589391-84D3-4DF3-8AAD-8B120323C98C}" dt="2024-07-30T17:45:52.192" v="3218" actId="14100"/>
          <ac:graphicFrameMkLst>
            <pc:docMk/>
            <pc:sldMk cId="3972834190" sldId="273"/>
            <ac:graphicFrameMk id="2" creationId="{6504A19F-527F-4892-A88F-7704A2E097BA}"/>
          </ac:graphicFrameMkLst>
        </pc:graphicFrameChg>
      </pc:sldChg>
      <pc:sldChg chg="addSp delSp modSp new mod">
        <pc:chgData name="Aman Yadav" userId="1d288a9b1a541ef9" providerId="LiveId" clId="{BE589391-84D3-4DF3-8AAD-8B120323C98C}" dt="2024-07-30T17:38:29.442" v="3199" actId="1076"/>
        <pc:sldMkLst>
          <pc:docMk/>
          <pc:sldMk cId="2884589382" sldId="274"/>
        </pc:sldMkLst>
        <pc:spChg chg="add mod">
          <ac:chgData name="Aman Yadav" userId="1d288a9b1a541ef9" providerId="LiveId" clId="{BE589391-84D3-4DF3-8AAD-8B120323C98C}" dt="2024-07-30T15:24:34.390" v="3152" actId="1076"/>
          <ac:spMkLst>
            <pc:docMk/>
            <pc:sldMk cId="2884589382" sldId="274"/>
            <ac:spMk id="2" creationId="{EEABA590-D00F-4B38-A0CF-48B116B0F274}"/>
          </ac:spMkLst>
        </pc:spChg>
        <pc:spChg chg="add mod">
          <ac:chgData name="Aman Yadav" userId="1d288a9b1a541ef9" providerId="LiveId" clId="{BE589391-84D3-4DF3-8AAD-8B120323C98C}" dt="2024-07-30T15:24:18.063" v="3149" actId="1076"/>
          <ac:spMkLst>
            <pc:docMk/>
            <pc:sldMk cId="2884589382" sldId="274"/>
            <ac:spMk id="3" creationId="{D7B1FEDB-DD97-4949-A40A-A77A90B443A3}"/>
          </ac:spMkLst>
        </pc:spChg>
        <pc:spChg chg="add mod">
          <ac:chgData name="Aman Yadav" userId="1d288a9b1a541ef9" providerId="LiveId" clId="{BE589391-84D3-4DF3-8AAD-8B120323C98C}" dt="2024-07-30T16:18:12.664" v="3154" actId="1076"/>
          <ac:spMkLst>
            <pc:docMk/>
            <pc:sldMk cId="2884589382" sldId="274"/>
            <ac:spMk id="4" creationId="{A9465516-4F36-4896-A9A6-D4C2B0271EB8}"/>
          </ac:spMkLst>
        </pc:spChg>
        <pc:spChg chg="add mod">
          <ac:chgData name="Aman Yadav" userId="1d288a9b1a541ef9" providerId="LiveId" clId="{BE589391-84D3-4DF3-8AAD-8B120323C98C}" dt="2024-07-15T19:07:22.585" v="540" actId="1076"/>
          <ac:spMkLst>
            <pc:docMk/>
            <pc:sldMk cId="2884589382" sldId="274"/>
            <ac:spMk id="5" creationId="{E8D5C269-7BA2-45D2-B963-54850C8E786E}"/>
          </ac:spMkLst>
        </pc:spChg>
        <pc:spChg chg="add mod">
          <ac:chgData name="Aman Yadav" userId="1d288a9b1a541ef9" providerId="LiveId" clId="{BE589391-84D3-4DF3-8AAD-8B120323C98C}" dt="2024-07-15T19:07:26.858" v="541" actId="1076"/>
          <ac:spMkLst>
            <pc:docMk/>
            <pc:sldMk cId="2884589382" sldId="274"/>
            <ac:spMk id="6" creationId="{28554FB9-A47C-433F-9031-3F8D2864F7CC}"/>
          </ac:spMkLst>
        </pc:spChg>
        <pc:spChg chg="add mod">
          <ac:chgData name="Aman Yadav" userId="1d288a9b1a541ef9" providerId="LiveId" clId="{BE589391-84D3-4DF3-8AAD-8B120323C98C}" dt="2024-07-30T17:38:24.660" v="3198" actId="20577"/>
          <ac:spMkLst>
            <pc:docMk/>
            <pc:sldMk cId="2884589382" sldId="274"/>
            <ac:spMk id="7" creationId="{0EDFE983-B991-4AD1-A900-B492D1E5CF64}"/>
          </ac:spMkLst>
        </pc:spChg>
        <pc:picChg chg="add del mod">
          <ac:chgData name="Aman Yadav" userId="1d288a9b1a541ef9" providerId="LiveId" clId="{BE589391-84D3-4DF3-8AAD-8B120323C98C}" dt="2024-07-15T18:51:41.380" v="423" actId="478"/>
          <ac:picMkLst>
            <pc:docMk/>
            <pc:sldMk cId="2884589382" sldId="274"/>
            <ac:picMk id="1026" creationId="{6013B73F-1C00-47F2-9E59-C47467F42590}"/>
          </ac:picMkLst>
        </pc:picChg>
        <pc:picChg chg="add mod">
          <ac:chgData name="Aman Yadav" userId="1d288a9b1a541ef9" providerId="LiveId" clId="{BE589391-84D3-4DF3-8AAD-8B120323C98C}" dt="2024-07-30T17:38:29.442" v="3199" actId="1076"/>
          <ac:picMkLst>
            <pc:docMk/>
            <pc:sldMk cId="2884589382" sldId="274"/>
            <ac:picMk id="1028" creationId="{01046A10-D398-4385-8032-4EFB9F3040EE}"/>
          </ac:picMkLst>
        </pc:picChg>
      </pc:sldChg>
      <pc:sldChg chg="addSp delSp modSp new mod">
        <pc:chgData name="Aman Yadav" userId="1d288a9b1a541ef9" providerId="LiveId" clId="{BE589391-84D3-4DF3-8AAD-8B120323C98C}" dt="2024-07-30T15:23:50.013" v="3145" actId="1076"/>
        <pc:sldMkLst>
          <pc:docMk/>
          <pc:sldMk cId="3059768119" sldId="275"/>
        </pc:sldMkLst>
        <pc:spChg chg="add mod">
          <ac:chgData name="Aman Yadav" userId="1d288a9b1a541ef9" providerId="LiveId" clId="{BE589391-84D3-4DF3-8AAD-8B120323C98C}" dt="2024-07-30T15:23:41.498" v="3142" actId="20577"/>
          <ac:spMkLst>
            <pc:docMk/>
            <pc:sldMk cId="3059768119" sldId="275"/>
            <ac:spMk id="2" creationId="{8AB20A94-0F4D-4E56-9926-CAF484B15B0E}"/>
          </ac:spMkLst>
        </pc:spChg>
        <pc:spChg chg="add del mod">
          <ac:chgData name="Aman Yadav" userId="1d288a9b1a541ef9" providerId="LiveId" clId="{BE589391-84D3-4DF3-8AAD-8B120323C98C}" dt="2024-07-16T21:32:52.145" v="1382"/>
          <ac:spMkLst>
            <pc:docMk/>
            <pc:sldMk cId="3059768119" sldId="275"/>
            <ac:spMk id="2" creationId="{E5EBA636-EECB-43D9-8C87-33EF488DDC75}"/>
          </ac:spMkLst>
        </pc:spChg>
        <pc:spChg chg="add mod">
          <ac:chgData name="Aman Yadav" userId="1d288a9b1a541ef9" providerId="LiveId" clId="{BE589391-84D3-4DF3-8AAD-8B120323C98C}" dt="2024-07-16T21:33:19.207" v="1405" actId="1076"/>
          <ac:spMkLst>
            <pc:docMk/>
            <pc:sldMk cId="3059768119" sldId="275"/>
            <ac:spMk id="3" creationId="{10DAA087-2B43-4C70-9010-A6787407D28B}"/>
          </ac:spMkLst>
        </pc:spChg>
        <pc:spChg chg="add mod">
          <ac:chgData name="Aman Yadav" userId="1d288a9b1a541ef9" providerId="LiveId" clId="{BE589391-84D3-4DF3-8AAD-8B120323C98C}" dt="2024-07-16T21:33:24.676" v="1406" actId="1076"/>
          <ac:spMkLst>
            <pc:docMk/>
            <pc:sldMk cId="3059768119" sldId="275"/>
            <ac:spMk id="4" creationId="{D6CC09F3-CEF7-4C7B-ADCF-7581A143D848}"/>
          </ac:spMkLst>
        </pc:spChg>
        <pc:spChg chg="add mod">
          <ac:chgData name="Aman Yadav" userId="1d288a9b1a541ef9" providerId="LiveId" clId="{BE589391-84D3-4DF3-8AAD-8B120323C98C}" dt="2024-07-16T21:35:42.884" v="1421" actId="20577"/>
          <ac:spMkLst>
            <pc:docMk/>
            <pc:sldMk cId="3059768119" sldId="275"/>
            <ac:spMk id="5" creationId="{196FB69C-D15D-4F28-ADAF-2898FB644E3C}"/>
          </ac:spMkLst>
        </pc:spChg>
        <pc:spChg chg="add mod">
          <ac:chgData name="Aman Yadav" userId="1d288a9b1a541ef9" providerId="LiveId" clId="{BE589391-84D3-4DF3-8AAD-8B120323C98C}" dt="2024-07-16T21:37:01.977" v="1422" actId="767"/>
          <ac:spMkLst>
            <pc:docMk/>
            <pc:sldMk cId="3059768119" sldId="275"/>
            <ac:spMk id="6" creationId="{E8F96DBF-5A48-47F7-8385-8D01F23C0604}"/>
          </ac:spMkLst>
        </pc:spChg>
        <pc:spChg chg="add mod">
          <ac:chgData name="Aman Yadav" userId="1d288a9b1a541ef9" providerId="LiveId" clId="{BE589391-84D3-4DF3-8AAD-8B120323C98C}" dt="2024-07-16T21:39:14.957" v="1448" actId="20577"/>
          <ac:spMkLst>
            <pc:docMk/>
            <pc:sldMk cId="3059768119" sldId="275"/>
            <ac:spMk id="7" creationId="{09CDCE56-67B4-4E75-B111-0D40F09ED1D2}"/>
          </ac:spMkLst>
        </pc:spChg>
        <pc:picChg chg="add del mod">
          <ac:chgData name="Aman Yadav" userId="1d288a9b1a541ef9" providerId="LiveId" clId="{BE589391-84D3-4DF3-8AAD-8B120323C98C}" dt="2024-07-30T15:21:52.499" v="3081" actId="478"/>
          <ac:picMkLst>
            <pc:docMk/>
            <pc:sldMk cId="3059768119" sldId="275"/>
            <ac:picMk id="1026" creationId="{C15F1E3E-4FEC-43AC-ABC4-82CB21F7C6C6}"/>
          </ac:picMkLst>
        </pc:picChg>
        <pc:picChg chg="add mod">
          <ac:chgData name="Aman Yadav" userId="1d288a9b1a541ef9" providerId="LiveId" clId="{BE589391-84D3-4DF3-8AAD-8B120323C98C}" dt="2024-07-30T15:23:50.013" v="3145" actId="1076"/>
          <ac:picMkLst>
            <pc:docMk/>
            <pc:sldMk cId="3059768119" sldId="275"/>
            <ac:picMk id="5122" creationId="{2F9FBB90-D8B4-4930-AA01-AABE13247D3C}"/>
          </ac:picMkLst>
        </pc:picChg>
      </pc:sldChg>
      <pc:sldChg chg="addSp delSp modSp new mod">
        <pc:chgData name="Aman Yadav" userId="1d288a9b1a541ef9" providerId="LiveId" clId="{BE589391-84D3-4DF3-8AAD-8B120323C98C}" dt="2024-07-30T17:59:20.473" v="3271" actId="1076"/>
        <pc:sldMkLst>
          <pc:docMk/>
          <pc:sldMk cId="1080977487" sldId="276"/>
        </pc:sldMkLst>
        <pc:spChg chg="add mod">
          <ac:chgData name="Aman Yadav" userId="1d288a9b1a541ef9" providerId="LiveId" clId="{BE589391-84D3-4DF3-8AAD-8B120323C98C}" dt="2024-07-30T17:55:47.778" v="3263" actId="1076"/>
          <ac:spMkLst>
            <pc:docMk/>
            <pc:sldMk cId="1080977487" sldId="276"/>
            <ac:spMk id="2" creationId="{045B58EA-7486-4F1A-952B-20A7628F27EE}"/>
          </ac:spMkLst>
        </pc:spChg>
        <pc:spChg chg="add mod">
          <ac:chgData name="Aman Yadav" userId="1d288a9b1a541ef9" providerId="LiveId" clId="{BE589391-84D3-4DF3-8AAD-8B120323C98C}" dt="2024-07-30T17:55:43.590" v="3262" actId="1076"/>
          <ac:spMkLst>
            <pc:docMk/>
            <pc:sldMk cId="1080977487" sldId="276"/>
            <ac:spMk id="3" creationId="{C2C6AB38-BD21-443D-A4D8-DEFAAF34539F}"/>
          </ac:spMkLst>
        </pc:spChg>
        <pc:spChg chg="add mod">
          <ac:chgData name="Aman Yadav" userId="1d288a9b1a541ef9" providerId="LiveId" clId="{BE589391-84D3-4DF3-8AAD-8B120323C98C}" dt="2024-07-15T21:04:55.803" v="1189" actId="1076"/>
          <ac:spMkLst>
            <pc:docMk/>
            <pc:sldMk cId="1080977487" sldId="276"/>
            <ac:spMk id="4" creationId="{2342CFA9-5303-437E-ADF1-15DA27007500}"/>
          </ac:spMkLst>
        </pc:spChg>
        <pc:spChg chg="add mod">
          <ac:chgData name="Aman Yadav" userId="1d288a9b1a541ef9" providerId="LiveId" clId="{BE589391-84D3-4DF3-8AAD-8B120323C98C}" dt="2024-07-15T21:08:47.852" v="1218" actId="20577"/>
          <ac:spMkLst>
            <pc:docMk/>
            <pc:sldMk cId="1080977487" sldId="276"/>
            <ac:spMk id="5" creationId="{87C91E5A-7A0B-4C57-BB90-94D85625CE48}"/>
          </ac:spMkLst>
        </pc:spChg>
        <pc:spChg chg="add mod">
          <ac:chgData name="Aman Yadav" userId="1d288a9b1a541ef9" providerId="LiveId" clId="{BE589391-84D3-4DF3-8AAD-8B120323C98C}" dt="2024-07-30T17:58:59.895" v="3268" actId="20577"/>
          <ac:spMkLst>
            <pc:docMk/>
            <pc:sldMk cId="1080977487" sldId="276"/>
            <ac:spMk id="6" creationId="{6E527306-0ED3-4A3C-A555-7DA8B93B82DC}"/>
          </ac:spMkLst>
        </pc:spChg>
        <pc:picChg chg="add del mod">
          <ac:chgData name="Aman Yadav" userId="1d288a9b1a541ef9" providerId="LiveId" clId="{BE589391-84D3-4DF3-8AAD-8B120323C98C}" dt="2024-07-30T17:52:20.566" v="3248" actId="478"/>
          <ac:picMkLst>
            <pc:docMk/>
            <pc:sldMk cId="1080977487" sldId="276"/>
            <ac:picMk id="5122" creationId="{F49D99A5-2652-4167-8451-BB3FFDB3D789}"/>
          </ac:picMkLst>
        </pc:picChg>
        <pc:picChg chg="add mod">
          <ac:chgData name="Aman Yadav" userId="1d288a9b1a541ef9" providerId="LiveId" clId="{BE589391-84D3-4DF3-8AAD-8B120323C98C}" dt="2024-07-30T17:59:20.473" v="3271" actId="1076"/>
          <ac:picMkLst>
            <pc:docMk/>
            <pc:sldMk cId="1080977487" sldId="276"/>
            <ac:picMk id="6146" creationId="{FBDF5E58-B8B4-4D95-AD42-AE0DB28B8F50}"/>
          </ac:picMkLst>
        </pc:picChg>
      </pc:sldChg>
      <pc:sldChg chg="new del">
        <pc:chgData name="Aman Yadav" userId="1d288a9b1a541ef9" providerId="LiveId" clId="{BE589391-84D3-4DF3-8AAD-8B120323C98C}" dt="2024-07-15T21:10:01.567" v="1270" actId="2696"/>
        <pc:sldMkLst>
          <pc:docMk/>
          <pc:sldMk cId="1683949266" sldId="277"/>
        </pc:sldMkLst>
      </pc:sldChg>
      <pc:sldChg chg="addSp modSp new mod">
        <pc:chgData name="Aman Yadav" userId="1d288a9b1a541ef9" providerId="LiveId" clId="{BE589391-84D3-4DF3-8AAD-8B120323C98C}" dt="2024-07-30T18:02:27.813" v="3284" actId="1076"/>
        <pc:sldMkLst>
          <pc:docMk/>
          <pc:sldMk cId="3193285714" sldId="277"/>
        </pc:sldMkLst>
        <pc:spChg chg="add mod">
          <ac:chgData name="Aman Yadav" userId="1d288a9b1a541ef9" providerId="LiveId" clId="{BE589391-84D3-4DF3-8AAD-8B120323C98C}" dt="2024-07-30T18:00:44.163" v="3276" actId="1076"/>
          <ac:spMkLst>
            <pc:docMk/>
            <pc:sldMk cId="3193285714" sldId="277"/>
            <ac:spMk id="2" creationId="{626235EF-27E6-4E42-8C73-D6E2EB6A79DC}"/>
          </ac:spMkLst>
        </pc:spChg>
        <pc:spChg chg="add mod">
          <ac:chgData name="Aman Yadav" userId="1d288a9b1a541ef9" providerId="LiveId" clId="{BE589391-84D3-4DF3-8AAD-8B120323C98C}" dt="2024-07-30T18:00:40.553" v="3275" actId="1076"/>
          <ac:spMkLst>
            <pc:docMk/>
            <pc:sldMk cId="3193285714" sldId="277"/>
            <ac:spMk id="3" creationId="{231764A6-0A88-4791-A542-3DBBE4263716}"/>
          </ac:spMkLst>
        </pc:spChg>
        <pc:spChg chg="add mod">
          <ac:chgData name="Aman Yadav" userId="1d288a9b1a541ef9" providerId="LiveId" clId="{BE589391-84D3-4DF3-8AAD-8B120323C98C}" dt="2024-07-30T18:00:33.116" v="3274" actId="20577"/>
          <ac:spMkLst>
            <pc:docMk/>
            <pc:sldMk cId="3193285714" sldId="277"/>
            <ac:spMk id="4" creationId="{5087F0B0-755A-406B-867B-88D3612EBA97}"/>
          </ac:spMkLst>
        </pc:spChg>
        <pc:spChg chg="add mod">
          <ac:chgData name="Aman Yadav" userId="1d288a9b1a541ef9" providerId="LiveId" clId="{BE589391-84D3-4DF3-8AAD-8B120323C98C}" dt="2024-07-30T18:00:27.303" v="3272" actId="1076"/>
          <ac:spMkLst>
            <pc:docMk/>
            <pc:sldMk cId="3193285714" sldId="277"/>
            <ac:spMk id="5" creationId="{C783325C-D683-4E5C-8BF2-E32B568F7883}"/>
          </ac:spMkLst>
        </pc:spChg>
        <pc:spChg chg="add mod">
          <ac:chgData name="Aman Yadav" userId="1d288a9b1a541ef9" providerId="LiveId" clId="{BE589391-84D3-4DF3-8AAD-8B120323C98C}" dt="2024-07-30T18:02:27.813" v="3284" actId="1076"/>
          <ac:spMkLst>
            <pc:docMk/>
            <pc:sldMk cId="3193285714" sldId="277"/>
            <ac:spMk id="6" creationId="{D3B1933D-5B18-41D4-92E6-8A5F4EFDF95A}"/>
          </ac:spMkLst>
        </pc:spChg>
        <pc:picChg chg="add mod">
          <ac:chgData name="Aman Yadav" userId="1d288a9b1a541ef9" providerId="LiveId" clId="{BE589391-84D3-4DF3-8AAD-8B120323C98C}" dt="2024-07-30T18:00:49.694" v="3277" actId="1076"/>
          <ac:picMkLst>
            <pc:docMk/>
            <pc:sldMk cId="3193285714" sldId="277"/>
            <ac:picMk id="6146" creationId="{8329098F-7019-451A-BBC3-8BE79AC09D10}"/>
          </ac:picMkLst>
        </pc:picChg>
      </pc:sldChg>
      <pc:sldChg chg="addSp delSp modSp new mod">
        <pc:chgData name="Aman Yadav" userId="1d288a9b1a541ef9" providerId="LiveId" clId="{BE589391-84D3-4DF3-8AAD-8B120323C98C}" dt="2024-07-30T18:04:14.752" v="3295" actId="1076"/>
        <pc:sldMkLst>
          <pc:docMk/>
          <pc:sldMk cId="2272421011" sldId="278"/>
        </pc:sldMkLst>
        <pc:spChg chg="add mod">
          <ac:chgData name="Aman Yadav" userId="1d288a9b1a541ef9" providerId="LiveId" clId="{BE589391-84D3-4DF3-8AAD-8B120323C98C}" dt="2024-07-30T18:02:46.813" v="3286" actId="1076"/>
          <ac:spMkLst>
            <pc:docMk/>
            <pc:sldMk cId="2272421011" sldId="278"/>
            <ac:spMk id="2" creationId="{CA527F74-5D99-4F6E-B2BC-859130657CEF}"/>
          </ac:spMkLst>
        </pc:spChg>
        <pc:spChg chg="add mod">
          <ac:chgData name="Aman Yadav" userId="1d288a9b1a541ef9" providerId="LiveId" clId="{BE589391-84D3-4DF3-8AAD-8B120323C98C}" dt="2024-07-16T21:53:44.764" v="1647" actId="1076"/>
          <ac:spMkLst>
            <pc:docMk/>
            <pc:sldMk cId="2272421011" sldId="278"/>
            <ac:spMk id="3" creationId="{BAA0493D-FE1E-4107-8E91-BDC5F91EAA47}"/>
          </ac:spMkLst>
        </pc:spChg>
        <pc:spChg chg="add mod">
          <ac:chgData name="Aman Yadav" userId="1d288a9b1a541ef9" providerId="LiveId" clId="{BE589391-84D3-4DF3-8AAD-8B120323C98C}" dt="2024-07-16T21:53:54.935" v="1649" actId="1076"/>
          <ac:spMkLst>
            <pc:docMk/>
            <pc:sldMk cId="2272421011" sldId="278"/>
            <ac:spMk id="4" creationId="{7D0A5354-0872-4BAA-9F8F-D6EED295344E}"/>
          </ac:spMkLst>
        </pc:spChg>
        <pc:spChg chg="add mod">
          <ac:chgData name="Aman Yadav" userId="1d288a9b1a541ef9" providerId="LiveId" clId="{BE589391-84D3-4DF3-8AAD-8B120323C98C}" dt="2024-07-16T21:53:49.279" v="1648" actId="1076"/>
          <ac:spMkLst>
            <pc:docMk/>
            <pc:sldMk cId="2272421011" sldId="278"/>
            <ac:spMk id="5" creationId="{5AC06B46-A394-42F1-8C62-038F12E950C5}"/>
          </ac:spMkLst>
        </pc:spChg>
        <pc:spChg chg="add mod">
          <ac:chgData name="Aman Yadav" userId="1d288a9b1a541ef9" providerId="LiveId" clId="{BE589391-84D3-4DF3-8AAD-8B120323C98C}" dt="2024-07-16T21:55:30.509" v="1665" actId="20577"/>
          <ac:spMkLst>
            <pc:docMk/>
            <pc:sldMk cId="2272421011" sldId="278"/>
            <ac:spMk id="6" creationId="{D1607CB2-A59C-4442-8DDD-752D1E1CCDC7}"/>
          </ac:spMkLst>
        </pc:spChg>
        <pc:spChg chg="add del mod">
          <ac:chgData name="Aman Yadav" userId="1d288a9b1a541ef9" providerId="LiveId" clId="{BE589391-84D3-4DF3-8AAD-8B120323C98C}" dt="2024-07-16T21:55:32.712" v="1667"/>
          <ac:spMkLst>
            <pc:docMk/>
            <pc:sldMk cId="2272421011" sldId="278"/>
            <ac:spMk id="7" creationId="{5FCB8B6A-84FC-4C0E-B1E7-077852215BE0}"/>
          </ac:spMkLst>
        </pc:spChg>
        <pc:spChg chg="add mod">
          <ac:chgData name="Aman Yadav" userId="1d288a9b1a541ef9" providerId="LiveId" clId="{BE589391-84D3-4DF3-8AAD-8B120323C98C}" dt="2024-07-30T18:04:14.752" v="3295" actId="1076"/>
          <ac:spMkLst>
            <pc:docMk/>
            <pc:sldMk cId="2272421011" sldId="278"/>
            <ac:spMk id="7" creationId="{CDB100A3-7D46-4E1D-85D5-2989247CE57C}"/>
          </ac:spMkLst>
        </pc:spChg>
        <pc:picChg chg="add mod">
          <ac:chgData name="Aman Yadav" userId="1d288a9b1a541ef9" providerId="LiveId" clId="{BE589391-84D3-4DF3-8AAD-8B120323C98C}" dt="2024-07-30T18:02:38.079" v="3285" actId="1076"/>
          <ac:picMkLst>
            <pc:docMk/>
            <pc:sldMk cId="2272421011" sldId="278"/>
            <ac:picMk id="2050" creationId="{BBEE6771-27E4-48BD-904E-709CA3688CFF}"/>
          </ac:picMkLst>
        </pc:picChg>
      </pc:sldChg>
      <pc:sldChg chg="modSp new del mod">
        <pc:chgData name="Aman Yadav" userId="1d288a9b1a541ef9" providerId="LiveId" clId="{BE589391-84D3-4DF3-8AAD-8B120323C98C}" dt="2024-07-15T21:10:31.914" v="1273" actId="2696"/>
        <pc:sldMkLst>
          <pc:docMk/>
          <pc:sldMk cId="2408810666" sldId="278"/>
        </pc:sldMkLst>
        <pc:spChg chg="mod">
          <ac:chgData name="Aman Yadav" userId="1d288a9b1a541ef9" providerId="LiveId" clId="{BE589391-84D3-4DF3-8AAD-8B120323C98C}" dt="2024-07-15T21:09:58.294" v="1269" actId="1076"/>
          <ac:spMkLst>
            <pc:docMk/>
            <pc:sldMk cId="2408810666" sldId="278"/>
            <ac:spMk id="2" creationId="{7CC59DE6-6A75-417B-9E26-BB5B14817A10}"/>
          </ac:spMkLst>
        </pc:spChg>
      </pc:sldChg>
      <pc:sldChg chg="addSp modSp new mod">
        <pc:chgData name="Aman Yadav" userId="1d288a9b1a541ef9" providerId="LiveId" clId="{BE589391-84D3-4DF3-8AAD-8B120323C98C}" dt="2024-07-30T18:05:56.318" v="3311" actId="1076"/>
        <pc:sldMkLst>
          <pc:docMk/>
          <pc:sldMk cId="3130390978" sldId="279"/>
        </pc:sldMkLst>
        <pc:spChg chg="add mod">
          <ac:chgData name="Aman Yadav" userId="1d288a9b1a541ef9" providerId="LiveId" clId="{BE589391-84D3-4DF3-8AAD-8B120323C98C}" dt="2024-07-30T18:05:56.318" v="3311" actId="1076"/>
          <ac:spMkLst>
            <pc:docMk/>
            <pc:sldMk cId="3130390978" sldId="279"/>
            <ac:spMk id="2" creationId="{D9F57032-8C9D-4915-9EDB-C45F53FD66A3}"/>
          </ac:spMkLst>
        </pc:spChg>
        <pc:spChg chg="add mod">
          <ac:chgData name="Aman Yadav" userId="1d288a9b1a541ef9" providerId="LiveId" clId="{BE589391-84D3-4DF3-8AAD-8B120323C98C}" dt="2024-07-30T18:04:44.189" v="3299" actId="1076"/>
          <ac:spMkLst>
            <pc:docMk/>
            <pc:sldMk cId="3130390978" sldId="279"/>
            <ac:spMk id="3" creationId="{AC837073-B538-4CAE-95E1-C29A65F293E8}"/>
          </ac:spMkLst>
        </pc:spChg>
        <pc:spChg chg="add mod">
          <ac:chgData name="Aman Yadav" userId="1d288a9b1a541ef9" providerId="LiveId" clId="{BE589391-84D3-4DF3-8AAD-8B120323C98C}" dt="2024-07-30T18:04:40.814" v="3298" actId="1076"/>
          <ac:spMkLst>
            <pc:docMk/>
            <pc:sldMk cId="3130390978" sldId="279"/>
            <ac:spMk id="4" creationId="{9B59565E-CBAE-4F47-BFAE-1E6B76E54B36}"/>
          </ac:spMkLst>
        </pc:spChg>
        <pc:spChg chg="add mod">
          <ac:chgData name="Aman Yadav" userId="1d288a9b1a541ef9" providerId="LiveId" clId="{BE589391-84D3-4DF3-8AAD-8B120323C98C}" dt="2024-07-30T18:04:36.127" v="3297" actId="1076"/>
          <ac:spMkLst>
            <pc:docMk/>
            <pc:sldMk cId="3130390978" sldId="279"/>
            <ac:spMk id="5" creationId="{3550DF3B-995E-4B0C-B51D-EF81A435ABD9}"/>
          </ac:spMkLst>
        </pc:spChg>
        <pc:spChg chg="add mod">
          <ac:chgData name="Aman Yadav" userId="1d288a9b1a541ef9" providerId="LiveId" clId="{BE589391-84D3-4DF3-8AAD-8B120323C98C}" dt="2024-07-30T18:04:32.830" v="3296" actId="1076"/>
          <ac:spMkLst>
            <pc:docMk/>
            <pc:sldMk cId="3130390978" sldId="279"/>
            <ac:spMk id="6" creationId="{6E0EBC60-BE59-48D5-B088-187268379468}"/>
          </ac:spMkLst>
        </pc:spChg>
        <pc:spChg chg="add mod">
          <ac:chgData name="Aman Yadav" userId="1d288a9b1a541ef9" providerId="LiveId" clId="{BE589391-84D3-4DF3-8AAD-8B120323C98C}" dt="2024-07-30T18:05:48.256" v="3309" actId="1076"/>
          <ac:spMkLst>
            <pc:docMk/>
            <pc:sldMk cId="3130390978" sldId="279"/>
            <ac:spMk id="7" creationId="{A60B346E-081D-43A4-8DE7-606D64E0E2EF}"/>
          </ac:spMkLst>
        </pc:spChg>
        <pc:picChg chg="add mod">
          <ac:chgData name="Aman Yadav" userId="1d288a9b1a541ef9" providerId="LiveId" clId="{BE589391-84D3-4DF3-8AAD-8B120323C98C}" dt="2024-07-30T18:05:53.053" v="3310" actId="1076"/>
          <ac:picMkLst>
            <pc:docMk/>
            <pc:sldMk cId="3130390978" sldId="279"/>
            <ac:picMk id="3074" creationId="{A528AEF9-57B6-4C7A-BE67-2C90290F6E58}"/>
          </ac:picMkLst>
        </pc:picChg>
      </pc:sldChg>
      <pc:sldChg chg="addSp modSp new mod">
        <pc:chgData name="Aman Yadav" userId="1d288a9b1a541ef9" providerId="LiveId" clId="{BE589391-84D3-4DF3-8AAD-8B120323C98C}" dt="2024-07-30T18:08:14.074" v="3323" actId="20577"/>
        <pc:sldMkLst>
          <pc:docMk/>
          <pc:sldMk cId="3335476889" sldId="280"/>
        </pc:sldMkLst>
        <pc:spChg chg="add mod">
          <ac:chgData name="Aman Yadav" userId="1d288a9b1a541ef9" providerId="LiveId" clId="{BE589391-84D3-4DF3-8AAD-8B120323C98C}" dt="2024-07-30T18:06:21.756" v="3316" actId="1076"/>
          <ac:spMkLst>
            <pc:docMk/>
            <pc:sldMk cId="3335476889" sldId="280"/>
            <ac:spMk id="2" creationId="{95BB7FE9-3D7C-45B2-80CB-73612D0A4D5B}"/>
          </ac:spMkLst>
        </pc:spChg>
        <pc:spChg chg="add mod">
          <ac:chgData name="Aman Yadav" userId="1d288a9b1a541ef9" providerId="LiveId" clId="{BE589391-84D3-4DF3-8AAD-8B120323C98C}" dt="2024-07-17T12:26:03.049" v="1975" actId="1076"/>
          <ac:spMkLst>
            <pc:docMk/>
            <pc:sldMk cId="3335476889" sldId="280"/>
            <ac:spMk id="3" creationId="{0EA60227-EA62-4A2A-BF77-B3D3FDB5A439}"/>
          </ac:spMkLst>
        </pc:spChg>
        <pc:spChg chg="add mod">
          <ac:chgData name="Aman Yadav" userId="1d288a9b1a541ef9" providerId="LiveId" clId="{BE589391-84D3-4DF3-8AAD-8B120323C98C}" dt="2024-07-17T12:25:54.452" v="1973" actId="1076"/>
          <ac:spMkLst>
            <pc:docMk/>
            <pc:sldMk cId="3335476889" sldId="280"/>
            <ac:spMk id="4" creationId="{857845B5-6DFE-453D-B24E-D45B1473F4DE}"/>
          </ac:spMkLst>
        </pc:spChg>
        <pc:spChg chg="add mod">
          <ac:chgData name="Aman Yadav" userId="1d288a9b1a541ef9" providerId="LiveId" clId="{BE589391-84D3-4DF3-8AAD-8B120323C98C}" dt="2024-07-17T12:25:58.425" v="1974" actId="1076"/>
          <ac:spMkLst>
            <pc:docMk/>
            <pc:sldMk cId="3335476889" sldId="280"/>
            <ac:spMk id="5" creationId="{60BD03F0-82ED-4F7C-992E-2D0969A89AA2}"/>
          </ac:spMkLst>
        </pc:spChg>
        <pc:spChg chg="add mod">
          <ac:chgData name="Aman Yadav" userId="1d288a9b1a541ef9" providerId="LiveId" clId="{BE589391-84D3-4DF3-8AAD-8B120323C98C}" dt="2024-07-17T12:25:46.418" v="1971" actId="1076"/>
          <ac:spMkLst>
            <pc:docMk/>
            <pc:sldMk cId="3335476889" sldId="280"/>
            <ac:spMk id="6" creationId="{BFCBD626-F87A-4285-BA78-5F9CE11B6E34}"/>
          </ac:spMkLst>
        </pc:spChg>
        <pc:spChg chg="add mod">
          <ac:chgData name="Aman Yadav" userId="1d288a9b1a541ef9" providerId="LiveId" clId="{BE589391-84D3-4DF3-8AAD-8B120323C98C}" dt="2024-07-30T18:08:14.074" v="3323" actId="20577"/>
          <ac:spMkLst>
            <pc:docMk/>
            <pc:sldMk cId="3335476889" sldId="280"/>
            <ac:spMk id="7" creationId="{AC668E3A-E9BC-4C34-84E6-C4083059E7BD}"/>
          </ac:spMkLst>
        </pc:spChg>
        <pc:picChg chg="add mod">
          <ac:chgData name="Aman Yadav" userId="1d288a9b1a541ef9" providerId="LiveId" clId="{BE589391-84D3-4DF3-8AAD-8B120323C98C}" dt="2024-07-30T18:06:26.787" v="3317" actId="1076"/>
          <ac:picMkLst>
            <pc:docMk/>
            <pc:sldMk cId="3335476889" sldId="280"/>
            <ac:picMk id="4098" creationId="{E58B3599-35EB-469E-A9E9-62F9BB377E62}"/>
          </ac:picMkLst>
        </pc:picChg>
      </pc:sldChg>
      <pc:sldChg chg="addSp modSp new mod">
        <pc:chgData name="Aman Yadav" userId="1d288a9b1a541ef9" providerId="LiveId" clId="{BE589391-84D3-4DF3-8AAD-8B120323C98C}" dt="2024-07-30T18:18:50.464" v="3359" actId="1076"/>
        <pc:sldMkLst>
          <pc:docMk/>
          <pc:sldMk cId="574674885" sldId="281"/>
        </pc:sldMkLst>
        <pc:picChg chg="add mod">
          <ac:chgData name="Aman Yadav" userId="1d288a9b1a541ef9" providerId="LiveId" clId="{BE589391-84D3-4DF3-8AAD-8B120323C98C}" dt="2024-07-30T18:18:50.464" v="3359" actId="1076"/>
          <ac:picMkLst>
            <pc:docMk/>
            <pc:sldMk cId="574674885" sldId="281"/>
            <ac:picMk id="3" creationId="{B9E4E1CF-42F6-4BD6-B584-B1F820521BFB}"/>
          </ac:picMkLst>
        </pc:picChg>
      </pc:sldChg>
      <pc:sldChg chg="addSp delSp modSp new del mod">
        <pc:chgData name="Aman Yadav" userId="1d288a9b1a541ef9" providerId="LiveId" clId="{BE589391-84D3-4DF3-8AAD-8B120323C98C}" dt="2024-07-30T18:13:54.302" v="3326" actId="2696"/>
        <pc:sldMkLst>
          <pc:docMk/>
          <pc:sldMk cId="1839543929" sldId="281"/>
        </pc:sldMkLst>
        <pc:spChg chg="add mod">
          <ac:chgData name="Aman Yadav" userId="1d288a9b1a541ef9" providerId="LiveId" clId="{BE589391-84D3-4DF3-8AAD-8B120323C98C}" dt="2024-07-17T18:42:24.403" v="2101" actId="20577"/>
          <ac:spMkLst>
            <pc:docMk/>
            <pc:sldMk cId="1839543929" sldId="281"/>
            <ac:spMk id="4" creationId="{E6FE941E-E9F8-4430-9433-F70DAC190C9C}"/>
          </ac:spMkLst>
        </pc:spChg>
        <pc:spChg chg="add del mod">
          <ac:chgData name="Aman Yadav" userId="1d288a9b1a541ef9" providerId="LiveId" clId="{BE589391-84D3-4DF3-8AAD-8B120323C98C}" dt="2024-07-17T18:42:15.387" v="2096"/>
          <ac:spMkLst>
            <pc:docMk/>
            <pc:sldMk cId="1839543929" sldId="281"/>
            <ac:spMk id="5" creationId="{7F57C30C-504A-4119-BF7A-20C76A4CC785}"/>
          </ac:spMkLst>
        </pc:spChg>
        <pc:spChg chg="add mod">
          <ac:chgData name="Aman Yadav" userId="1d288a9b1a541ef9" providerId="LiveId" clId="{BE589391-84D3-4DF3-8AAD-8B120323C98C}" dt="2024-07-17T18:41:09.362" v="2086" actId="14100"/>
          <ac:spMkLst>
            <pc:docMk/>
            <pc:sldMk cId="1839543929" sldId="281"/>
            <ac:spMk id="6" creationId="{DEFDF5CE-1BF5-4A39-A1A3-6F74AE31C9AA}"/>
          </ac:spMkLst>
        </pc:spChg>
        <pc:spChg chg="add mod">
          <ac:chgData name="Aman Yadav" userId="1d288a9b1a541ef9" providerId="LiveId" clId="{BE589391-84D3-4DF3-8AAD-8B120323C98C}" dt="2024-07-17T18:44:11.253" v="2110" actId="1076"/>
          <ac:spMkLst>
            <pc:docMk/>
            <pc:sldMk cId="1839543929" sldId="281"/>
            <ac:spMk id="7" creationId="{B3E6485A-E824-415E-A2AE-F0BCEF8BC315}"/>
          </ac:spMkLst>
        </pc:spChg>
        <pc:graphicFrameChg chg="add del mod modGraphic">
          <ac:chgData name="Aman Yadav" userId="1d288a9b1a541ef9" providerId="LiveId" clId="{BE589391-84D3-4DF3-8AAD-8B120323C98C}" dt="2024-07-17T18:37:32.483" v="1982"/>
          <ac:graphicFrameMkLst>
            <pc:docMk/>
            <pc:sldMk cId="1839543929" sldId="281"/>
            <ac:graphicFrameMk id="2" creationId="{089F7AB8-BCCA-467E-A041-D41B3AA26C37}"/>
          </ac:graphicFrameMkLst>
        </pc:graphicFrameChg>
        <pc:graphicFrameChg chg="add mod modGraphic">
          <ac:chgData name="Aman Yadav" userId="1d288a9b1a541ef9" providerId="LiveId" clId="{BE589391-84D3-4DF3-8AAD-8B120323C98C}" dt="2024-07-17T18:46:06.309" v="2142" actId="20577"/>
          <ac:graphicFrameMkLst>
            <pc:docMk/>
            <pc:sldMk cId="1839543929" sldId="281"/>
            <ac:graphicFrameMk id="3" creationId="{D3546A81-9462-4D51-9DD5-EFB6C24E56F8}"/>
          </ac:graphicFrameMkLst>
        </pc:graphicFrameChg>
      </pc:sldChg>
      <pc:sldChg chg="addSp modSp new del mod">
        <pc:chgData name="Aman Yadav" userId="1d288a9b1a541ef9" providerId="LiveId" clId="{BE589391-84D3-4DF3-8AAD-8B120323C98C}" dt="2024-07-30T18:13:51.255" v="3325" actId="2696"/>
        <pc:sldMkLst>
          <pc:docMk/>
          <pc:sldMk cId="1585050629" sldId="282"/>
        </pc:sldMkLst>
        <pc:spChg chg="add mod">
          <ac:chgData name="Aman Yadav" userId="1d288a9b1a541ef9" providerId="LiveId" clId="{BE589391-84D3-4DF3-8AAD-8B120323C98C}" dt="2024-07-17T18:52:09.794" v="2281" actId="20577"/>
          <ac:spMkLst>
            <pc:docMk/>
            <pc:sldMk cId="1585050629" sldId="282"/>
            <ac:spMk id="3" creationId="{9F3B9D8D-7F41-404A-BEE1-95C0B742B0DB}"/>
          </ac:spMkLst>
        </pc:spChg>
        <pc:spChg chg="add mod">
          <ac:chgData name="Aman Yadav" userId="1d288a9b1a541ef9" providerId="LiveId" clId="{BE589391-84D3-4DF3-8AAD-8B120323C98C}" dt="2024-07-17T18:49:17.021" v="2176" actId="1076"/>
          <ac:spMkLst>
            <pc:docMk/>
            <pc:sldMk cId="1585050629" sldId="282"/>
            <ac:spMk id="4" creationId="{45A03737-1EEE-42E4-A4DC-2D8FF1C97207}"/>
          </ac:spMkLst>
        </pc:spChg>
        <pc:spChg chg="add mod">
          <ac:chgData name="Aman Yadav" userId="1d288a9b1a541ef9" providerId="LiveId" clId="{BE589391-84D3-4DF3-8AAD-8B120323C98C}" dt="2024-07-17T18:49:12.903" v="2175" actId="1076"/>
          <ac:spMkLst>
            <pc:docMk/>
            <pc:sldMk cId="1585050629" sldId="282"/>
            <ac:spMk id="5" creationId="{475CA8A3-AC61-4AE2-B843-E61C8943EC41}"/>
          </ac:spMkLst>
        </pc:spChg>
        <pc:graphicFrameChg chg="add mod modGraphic">
          <ac:chgData name="Aman Yadav" userId="1d288a9b1a541ef9" providerId="LiveId" clId="{BE589391-84D3-4DF3-8AAD-8B120323C98C}" dt="2024-07-17T18:46:00.138" v="2139" actId="20577"/>
          <ac:graphicFrameMkLst>
            <pc:docMk/>
            <pc:sldMk cId="1585050629" sldId="282"/>
            <ac:graphicFrameMk id="2" creationId="{3582C09C-229C-486F-80E2-5903FE1E0582}"/>
          </ac:graphicFrameMkLst>
        </pc:graphicFrameChg>
      </pc:sldChg>
      <pc:sldChg chg="addSp delSp modSp new del mod">
        <pc:chgData name="Aman Yadav" userId="1d288a9b1a541ef9" providerId="LiveId" clId="{BE589391-84D3-4DF3-8AAD-8B120323C98C}" dt="2024-07-30T18:13:48.740" v="3324" actId="2696"/>
        <pc:sldMkLst>
          <pc:docMk/>
          <pc:sldMk cId="1553251144" sldId="283"/>
        </pc:sldMkLst>
        <pc:spChg chg="add mod">
          <ac:chgData name="Aman Yadav" userId="1d288a9b1a541ef9" providerId="LiveId" clId="{BE589391-84D3-4DF3-8AAD-8B120323C98C}" dt="2024-07-17T18:52:56.728" v="2319" actId="1076"/>
          <ac:spMkLst>
            <pc:docMk/>
            <pc:sldMk cId="1553251144" sldId="283"/>
            <ac:spMk id="3" creationId="{A47D005C-CB08-4D99-9B60-0C2E9C269C94}"/>
          </ac:spMkLst>
        </pc:spChg>
        <pc:spChg chg="add mod">
          <ac:chgData name="Aman Yadav" userId="1d288a9b1a541ef9" providerId="LiveId" clId="{BE589391-84D3-4DF3-8AAD-8B120323C98C}" dt="2024-07-17T18:58:44.398" v="2364" actId="1076"/>
          <ac:spMkLst>
            <pc:docMk/>
            <pc:sldMk cId="1553251144" sldId="283"/>
            <ac:spMk id="4" creationId="{1E8E989D-A61B-4A9B-B936-99FF98BEF0C5}"/>
          </ac:spMkLst>
        </pc:spChg>
        <pc:spChg chg="add del mod">
          <ac:chgData name="Aman Yadav" userId="1d288a9b1a541ef9" providerId="LiveId" clId="{BE589391-84D3-4DF3-8AAD-8B120323C98C}" dt="2024-07-17T18:57:09.155" v="2350"/>
          <ac:spMkLst>
            <pc:docMk/>
            <pc:sldMk cId="1553251144" sldId="283"/>
            <ac:spMk id="5" creationId="{1673571D-7C2B-476E-9FD1-D88D38AF1825}"/>
          </ac:spMkLst>
        </pc:spChg>
        <pc:spChg chg="add del">
          <ac:chgData name="Aman Yadav" userId="1d288a9b1a541ef9" providerId="LiveId" clId="{BE589391-84D3-4DF3-8AAD-8B120323C98C}" dt="2024-07-17T18:57:08.702" v="2348"/>
          <ac:spMkLst>
            <pc:docMk/>
            <pc:sldMk cId="1553251144" sldId="283"/>
            <ac:spMk id="6" creationId="{91600756-DF4C-46FF-83AB-64256D070856}"/>
          </ac:spMkLst>
        </pc:spChg>
        <pc:spChg chg="add mod">
          <ac:chgData name="Aman Yadav" userId="1d288a9b1a541ef9" providerId="LiveId" clId="{BE589391-84D3-4DF3-8AAD-8B120323C98C}" dt="2024-07-17T18:58:40.132" v="2363" actId="1076"/>
          <ac:spMkLst>
            <pc:docMk/>
            <pc:sldMk cId="1553251144" sldId="283"/>
            <ac:spMk id="7" creationId="{11FE06D0-68F1-4A53-AF59-FAF7893FE838}"/>
          </ac:spMkLst>
        </pc:spChg>
        <pc:spChg chg="add del">
          <ac:chgData name="Aman Yadav" userId="1d288a9b1a541ef9" providerId="LiveId" clId="{BE589391-84D3-4DF3-8AAD-8B120323C98C}" dt="2024-07-17T18:57:16.468" v="2353"/>
          <ac:spMkLst>
            <pc:docMk/>
            <pc:sldMk cId="1553251144" sldId="283"/>
            <ac:spMk id="8" creationId="{B3808FA5-3701-4102-B64B-669F2EDE0EB1}"/>
          </ac:spMkLst>
        </pc:spChg>
        <pc:spChg chg="add del">
          <ac:chgData name="Aman Yadav" userId="1d288a9b1a541ef9" providerId="LiveId" clId="{BE589391-84D3-4DF3-8AAD-8B120323C98C}" dt="2024-07-17T18:57:24.249" v="2356"/>
          <ac:spMkLst>
            <pc:docMk/>
            <pc:sldMk cId="1553251144" sldId="283"/>
            <ac:spMk id="9" creationId="{806213E6-8A1A-41C4-B018-98371C5BCCDB}"/>
          </ac:spMkLst>
        </pc:spChg>
        <pc:graphicFrameChg chg="add mod modGraphic">
          <ac:chgData name="Aman Yadav" userId="1d288a9b1a541ef9" providerId="LiveId" clId="{BE589391-84D3-4DF3-8AAD-8B120323C98C}" dt="2024-07-17T18:51:29.576" v="2260" actId="14734"/>
          <ac:graphicFrameMkLst>
            <pc:docMk/>
            <pc:sldMk cId="1553251144" sldId="283"/>
            <ac:graphicFrameMk id="2" creationId="{693FAD42-65AE-4F82-851F-5D1F859A285F}"/>
          </ac:graphicFrameMkLst>
        </pc:graphicFrameChg>
      </pc:sldChg>
    </pc:docChg>
  </pc:docChgLst>
  <pc:docChgLst>
    <pc:chgData name="Aman Yadav" userId="1d288a9b1a541ef9" providerId="LiveId" clId="{9A48B15F-27EA-42A5-8E9D-01216BF27030}"/>
    <pc:docChg chg="undo redo custSel addSld delSld modSld sldOrd">
      <pc:chgData name="Aman Yadav" userId="1d288a9b1a541ef9" providerId="LiveId" clId="{9A48B15F-27EA-42A5-8E9D-01216BF27030}" dt="2024-07-07T18:43:36.367" v="2252" actId="1076"/>
      <pc:docMkLst>
        <pc:docMk/>
      </pc:docMkLst>
      <pc:sldChg chg="delSp modSp mod">
        <pc:chgData name="Aman Yadav" userId="1d288a9b1a541ef9" providerId="LiveId" clId="{9A48B15F-27EA-42A5-8E9D-01216BF27030}" dt="2024-07-07T15:01:40.412" v="1516" actId="478"/>
        <pc:sldMkLst>
          <pc:docMk/>
          <pc:sldMk cId="4141060686" sldId="256"/>
        </pc:sldMkLst>
        <pc:spChg chg="mod">
          <ac:chgData name="Aman Yadav" userId="1d288a9b1a541ef9" providerId="LiveId" clId="{9A48B15F-27EA-42A5-8E9D-01216BF27030}" dt="2024-07-07T14:53:15.608" v="1497" actId="20577"/>
          <ac:spMkLst>
            <pc:docMk/>
            <pc:sldMk cId="4141060686" sldId="256"/>
            <ac:spMk id="2" creationId="{DB48C78D-5683-4BD8-B88F-B180F20662F2}"/>
          </ac:spMkLst>
        </pc:spChg>
        <pc:spChg chg="del mod">
          <ac:chgData name="Aman Yadav" userId="1d288a9b1a541ef9" providerId="LiveId" clId="{9A48B15F-27EA-42A5-8E9D-01216BF27030}" dt="2024-07-07T15:01:40.412" v="1516" actId="478"/>
          <ac:spMkLst>
            <pc:docMk/>
            <pc:sldMk cId="4141060686" sldId="256"/>
            <ac:spMk id="3" creationId="{A813397D-3C83-4B37-82B1-747CE2595A46}"/>
          </ac:spMkLst>
        </pc:spChg>
      </pc:sldChg>
      <pc:sldChg chg="addSp delSp modSp add del mod">
        <pc:chgData name="Aman Yadav" userId="1d288a9b1a541ef9" providerId="LiveId" clId="{9A48B15F-27EA-42A5-8E9D-01216BF27030}" dt="2024-07-07T16:37:00.200" v="2119" actId="14100"/>
        <pc:sldMkLst>
          <pc:docMk/>
          <pc:sldMk cId="370333113" sldId="257"/>
        </pc:sldMkLst>
        <pc:spChg chg="del mod">
          <ac:chgData name="Aman Yadav" userId="1d288a9b1a541ef9" providerId="LiveId" clId="{9A48B15F-27EA-42A5-8E9D-01216BF27030}" dt="2024-07-07T15:11:24.476" v="1654" actId="478"/>
          <ac:spMkLst>
            <pc:docMk/>
            <pc:sldMk cId="370333113" sldId="257"/>
            <ac:spMk id="5" creationId="{526C7C9F-CA56-47BC-BA6E-5FBAE964BB4D}"/>
          </ac:spMkLst>
        </pc:spChg>
        <pc:spChg chg="add del mod">
          <ac:chgData name="Aman Yadav" userId="1d288a9b1a541ef9" providerId="LiveId" clId="{9A48B15F-27EA-42A5-8E9D-01216BF27030}" dt="2024-07-07T15:13:59.578" v="1680" actId="1076"/>
          <ac:spMkLst>
            <pc:docMk/>
            <pc:sldMk cId="370333113" sldId="257"/>
            <ac:spMk id="6" creationId="{58C75326-5362-4B9B-A370-DFFFEC546B80}"/>
          </ac:spMkLst>
        </pc:spChg>
        <pc:spChg chg="del mod">
          <ac:chgData name="Aman Yadav" userId="1d288a9b1a541ef9" providerId="LiveId" clId="{9A48B15F-27EA-42A5-8E9D-01216BF27030}" dt="2024-07-07T15:13:34.343" v="1672" actId="478"/>
          <ac:spMkLst>
            <pc:docMk/>
            <pc:sldMk cId="370333113" sldId="257"/>
            <ac:spMk id="8" creationId="{0638FAAB-2288-4179-8041-829BBCCF3D8C}"/>
          </ac:spMkLst>
        </pc:spChg>
        <pc:spChg chg="del mod">
          <ac:chgData name="Aman Yadav" userId="1d288a9b1a541ef9" providerId="LiveId" clId="{9A48B15F-27EA-42A5-8E9D-01216BF27030}" dt="2024-07-07T15:13:39.328" v="1674" actId="478"/>
          <ac:spMkLst>
            <pc:docMk/>
            <pc:sldMk cId="370333113" sldId="257"/>
            <ac:spMk id="9" creationId="{C942B081-F741-4890-BB05-C53AF2715199}"/>
          </ac:spMkLst>
        </pc:spChg>
        <pc:spChg chg="mod">
          <ac:chgData name="Aman Yadav" userId="1d288a9b1a541ef9" providerId="LiveId" clId="{9A48B15F-27EA-42A5-8E9D-01216BF27030}" dt="2024-07-07T15:15:00.423" v="1698" actId="20577"/>
          <ac:spMkLst>
            <pc:docMk/>
            <pc:sldMk cId="370333113" sldId="257"/>
            <ac:spMk id="10" creationId="{26DC10BF-4EC7-4773-882B-7AF36AE524BD}"/>
          </ac:spMkLst>
        </pc:spChg>
        <pc:spChg chg="mod">
          <ac:chgData name="Aman Yadav" userId="1d288a9b1a541ef9" providerId="LiveId" clId="{9A48B15F-27EA-42A5-8E9D-01216BF27030}" dt="2024-07-07T15:14:10.077" v="1682" actId="1076"/>
          <ac:spMkLst>
            <pc:docMk/>
            <pc:sldMk cId="370333113" sldId="257"/>
            <ac:spMk id="11" creationId="{098D8EF6-6CEE-4861-89F8-88DD39FE66B8}"/>
          </ac:spMkLst>
        </pc:spChg>
        <pc:spChg chg="add mod">
          <ac:chgData name="Aman Yadav" userId="1d288a9b1a541ef9" providerId="LiveId" clId="{9A48B15F-27EA-42A5-8E9D-01216BF27030}" dt="2024-07-07T15:14:43.236" v="1697" actId="20577"/>
          <ac:spMkLst>
            <pc:docMk/>
            <pc:sldMk cId="370333113" sldId="257"/>
            <ac:spMk id="12" creationId="{B2AF250A-5FC0-4F22-85EE-E1636C75E6CD}"/>
          </ac:spMkLst>
        </pc:spChg>
        <pc:spChg chg="add mod">
          <ac:chgData name="Aman Yadav" userId="1d288a9b1a541ef9" providerId="LiveId" clId="{9A48B15F-27EA-42A5-8E9D-01216BF27030}" dt="2024-07-07T15:14:15.265" v="1683" actId="1076"/>
          <ac:spMkLst>
            <pc:docMk/>
            <pc:sldMk cId="370333113" sldId="257"/>
            <ac:spMk id="13" creationId="{F25F541C-805B-4F7B-8569-35C3E8D46637}"/>
          </ac:spMkLst>
        </pc:spChg>
        <pc:graphicFrameChg chg="del modGraphic">
          <ac:chgData name="Aman Yadav" userId="1d288a9b1a541ef9" providerId="LiveId" clId="{9A48B15F-27EA-42A5-8E9D-01216BF27030}" dt="2024-07-06T18:13:05.743" v="1044" actId="478"/>
          <ac:graphicFrameMkLst>
            <pc:docMk/>
            <pc:sldMk cId="370333113" sldId="257"/>
            <ac:graphicFrameMk id="2" creationId="{C12BCEA2-6112-4F5E-A715-830C4D34656D}"/>
          </ac:graphicFrameMkLst>
        </pc:graphicFrameChg>
        <pc:graphicFrameChg chg="add del mod">
          <ac:chgData name="Aman Yadav" userId="1d288a9b1a541ef9" providerId="LiveId" clId="{9A48B15F-27EA-42A5-8E9D-01216BF27030}" dt="2024-07-07T15:13:53.921" v="1679" actId="478"/>
          <ac:graphicFrameMkLst>
            <pc:docMk/>
            <pc:sldMk cId="370333113" sldId="257"/>
            <ac:graphicFrameMk id="7" creationId="{ADC13C2A-52C2-44B0-ACE3-698383ED4C60}"/>
          </ac:graphicFrameMkLst>
        </pc:graphicFrameChg>
        <pc:picChg chg="add del mod">
          <ac:chgData name="Aman Yadav" userId="1d288a9b1a541ef9" providerId="LiveId" clId="{9A48B15F-27EA-42A5-8E9D-01216BF27030}" dt="2024-07-07T16:36:50.803" v="2115" actId="478"/>
          <ac:picMkLst>
            <pc:docMk/>
            <pc:sldMk cId="370333113" sldId="257"/>
            <ac:picMk id="1026" creationId="{6E0B5258-28D2-473D-A5B4-F69130CEBA8D}"/>
          </ac:picMkLst>
        </pc:picChg>
        <pc:picChg chg="add mod">
          <ac:chgData name="Aman Yadav" userId="1d288a9b1a541ef9" providerId="LiveId" clId="{9A48B15F-27EA-42A5-8E9D-01216BF27030}" dt="2024-07-07T16:37:00.200" v="2119" actId="14100"/>
          <ac:picMkLst>
            <pc:docMk/>
            <pc:sldMk cId="370333113" sldId="257"/>
            <ac:picMk id="2050" creationId="{A89D2877-71A5-4CBE-B7E2-9ECC3CE62E4E}"/>
          </ac:picMkLst>
        </pc:picChg>
      </pc:sldChg>
      <pc:sldChg chg="addSp delSp modSp new mod">
        <pc:chgData name="Aman Yadav" userId="1d288a9b1a541ef9" providerId="LiveId" clId="{9A48B15F-27EA-42A5-8E9D-01216BF27030}" dt="2024-07-07T18:16:26.728" v="2225" actId="20577"/>
        <pc:sldMkLst>
          <pc:docMk/>
          <pc:sldMk cId="3337220473" sldId="258"/>
        </pc:sldMkLst>
        <pc:spChg chg="add del mod">
          <ac:chgData name="Aman Yadav" userId="1d288a9b1a541ef9" providerId="LiveId" clId="{9A48B15F-27EA-42A5-8E9D-01216BF27030}" dt="2024-07-07T15:20:37.182" v="1699" actId="478"/>
          <ac:spMkLst>
            <pc:docMk/>
            <pc:sldMk cId="3337220473" sldId="258"/>
            <ac:spMk id="2" creationId="{C9ADCE11-1B9A-4675-A180-D817897F740D}"/>
          </ac:spMkLst>
        </pc:spChg>
        <pc:spChg chg="add del mod">
          <ac:chgData name="Aman Yadav" userId="1d288a9b1a541ef9" providerId="LiveId" clId="{9A48B15F-27EA-42A5-8E9D-01216BF27030}" dt="2024-07-07T10:46:39.299" v="1473"/>
          <ac:spMkLst>
            <pc:docMk/>
            <pc:sldMk cId="3337220473" sldId="258"/>
            <ac:spMk id="5" creationId="{604711F7-B0D5-4FD5-B777-8CB20042A3E5}"/>
          </ac:spMkLst>
        </pc:spChg>
        <pc:spChg chg="add mod">
          <ac:chgData name="Aman Yadav" userId="1d288a9b1a541ef9" providerId="LiveId" clId="{9A48B15F-27EA-42A5-8E9D-01216BF27030}" dt="2024-07-07T15:21:26.608" v="1706" actId="1076"/>
          <ac:spMkLst>
            <pc:docMk/>
            <pc:sldMk cId="3337220473" sldId="258"/>
            <ac:spMk id="6" creationId="{338618DE-193C-481A-9167-C294F625BE54}"/>
          </ac:spMkLst>
        </pc:spChg>
        <pc:spChg chg="add mod">
          <ac:chgData name="Aman Yadav" userId="1d288a9b1a541ef9" providerId="LiveId" clId="{9A48B15F-27EA-42A5-8E9D-01216BF27030}" dt="2024-07-07T15:26:13.312" v="1739" actId="1076"/>
          <ac:spMkLst>
            <pc:docMk/>
            <pc:sldMk cId="3337220473" sldId="258"/>
            <ac:spMk id="7" creationId="{1C983492-B7DF-4460-A825-7B5B27FADDFB}"/>
          </ac:spMkLst>
        </pc:spChg>
        <pc:spChg chg="add mod">
          <ac:chgData name="Aman Yadav" userId="1d288a9b1a541ef9" providerId="LiveId" clId="{9A48B15F-27EA-42A5-8E9D-01216BF27030}" dt="2024-07-07T18:16:26.728" v="2225" actId="20577"/>
          <ac:spMkLst>
            <pc:docMk/>
            <pc:sldMk cId="3337220473" sldId="258"/>
            <ac:spMk id="8" creationId="{824323BB-3964-4A5B-896D-E51795D6C7E1}"/>
          </ac:spMkLst>
        </pc:spChg>
        <pc:spChg chg="add mod">
          <ac:chgData name="Aman Yadav" userId="1d288a9b1a541ef9" providerId="LiveId" clId="{9A48B15F-27EA-42A5-8E9D-01216BF27030}" dt="2024-07-04T22:17:31.253" v="757" actId="12"/>
          <ac:spMkLst>
            <pc:docMk/>
            <pc:sldMk cId="3337220473" sldId="258"/>
            <ac:spMk id="9" creationId="{83B0986C-4909-4914-8C81-F7F3997C391A}"/>
          </ac:spMkLst>
        </pc:spChg>
        <pc:graphicFrameChg chg="add del mod modGraphic">
          <ac:chgData name="Aman Yadav" userId="1d288a9b1a541ef9" providerId="LiveId" clId="{9A48B15F-27EA-42A5-8E9D-01216BF27030}" dt="2024-07-06T18:17:40.109" v="1057" actId="478"/>
          <ac:graphicFrameMkLst>
            <pc:docMk/>
            <pc:sldMk cId="3337220473" sldId="258"/>
            <ac:graphicFrameMk id="3" creationId="{8F00E3FA-D38A-4066-8529-7A1FF1E32406}"/>
          </ac:graphicFrameMkLst>
        </pc:graphicFrameChg>
        <pc:graphicFrameChg chg="add del mod">
          <ac:chgData name="Aman Yadav" userId="1d288a9b1a541ef9" providerId="LiveId" clId="{9A48B15F-27EA-42A5-8E9D-01216BF27030}" dt="2024-07-06T15:08:06.367" v="1020" actId="478"/>
          <ac:graphicFrameMkLst>
            <pc:docMk/>
            <pc:sldMk cId="3337220473" sldId="258"/>
            <ac:graphicFrameMk id="11" creationId="{AE24E61A-3483-4FA1-A636-D2C41D4905A7}"/>
          </ac:graphicFrameMkLst>
        </pc:graphicFrameChg>
        <pc:picChg chg="add del mod">
          <ac:chgData name="Aman Yadav" userId="1d288a9b1a541ef9" providerId="LiveId" clId="{9A48B15F-27EA-42A5-8E9D-01216BF27030}" dt="2024-07-07T16:38:05.280" v="2120" actId="478"/>
          <ac:picMkLst>
            <pc:docMk/>
            <pc:sldMk cId="3337220473" sldId="258"/>
            <ac:picMk id="2050" creationId="{64083372-E444-44DC-8A8B-E45587046758}"/>
          </ac:picMkLst>
        </pc:picChg>
        <pc:picChg chg="add mod">
          <ac:chgData name="Aman Yadav" userId="1d288a9b1a541ef9" providerId="LiveId" clId="{9A48B15F-27EA-42A5-8E9D-01216BF27030}" dt="2024-07-07T16:38:23.077" v="2124" actId="14100"/>
          <ac:picMkLst>
            <pc:docMk/>
            <pc:sldMk cId="3337220473" sldId="258"/>
            <ac:picMk id="3074" creationId="{0DD0961D-8348-41F0-8A98-12D0E4DABD71}"/>
          </ac:picMkLst>
        </pc:picChg>
      </pc:sldChg>
      <pc:sldChg chg="addSp delSp modSp new mod">
        <pc:chgData name="Aman Yadav" userId="1d288a9b1a541ef9" providerId="LiveId" clId="{9A48B15F-27EA-42A5-8E9D-01216BF27030}" dt="2024-07-07T18:15:20.917" v="2216" actId="1076"/>
        <pc:sldMkLst>
          <pc:docMk/>
          <pc:sldMk cId="3681901072" sldId="259"/>
        </pc:sldMkLst>
        <pc:spChg chg="add del mod">
          <ac:chgData name="Aman Yadav" userId="1d288a9b1a541ef9" providerId="LiveId" clId="{9A48B15F-27EA-42A5-8E9D-01216BF27030}" dt="2024-07-07T15:46:36.898" v="2037" actId="478"/>
          <ac:spMkLst>
            <pc:docMk/>
            <pc:sldMk cId="3681901072" sldId="259"/>
            <ac:spMk id="2" creationId="{ED23C499-D772-45F2-9ABB-B5F00769CE21}"/>
          </ac:spMkLst>
        </pc:spChg>
        <pc:spChg chg="add mod">
          <ac:chgData name="Aman Yadav" userId="1d288a9b1a541ef9" providerId="LiveId" clId="{9A48B15F-27EA-42A5-8E9D-01216BF27030}" dt="2024-07-07T15:51:30.336" v="2070" actId="1076"/>
          <ac:spMkLst>
            <pc:docMk/>
            <pc:sldMk cId="3681901072" sldId="259"/>
            <ac:spMk id="3" creationId="{A838B70C-3784-43FB-8930-7356A2FEC799}"/>
          </ac:spMkLst>
        </pc:spChg>
        <pc:spChg chg="add mod">
          <ac:chgData name="Aman Yadav" userId="1d288a9b1a541ef9" providerId="LiveId" clId="{9A48B15F-27EA-42A5-8E9D-01216BF27030}" dt="2024-07-07T15:51:24.633" v="2069" actId="1076"/>
          <ac:spMkLst>
            <pc:docMk/>
            <pc:sldMk cId="3681901072" sldId="259"/>
            <ac:spMk id="4" creationId="{6C877E0E-22E2-4F11-941B-BDE52646D29F}"/>
          </ac:spMkLst>
        </pc:spChg>
        <pc:spChg chg="add mod">
          <ac:chgData name="Aman Yadav" userId="1d288a9b1a541ef9" providerId="LiveId" clId="{9A48B15F-27EA-42A5-8E9D-01216BF27030}" dt="2024-07-07T18:15:20.917" v="2216" actId="1076"/>
          <ac:spMkLst>
            <pc:docMk/>
            <pc:sldMk cId="3681901072" sldId="259"/>
            <ac:spMk id="5" creationId="{613CF643-8373-4A32-9051-204F3AE36F65}"/>
          </ac:spMkLst>
        </pc:spChg>
        <pc:spChg chg="add del mod">
          <ac:chgData name="Aman Yadav" userId="1d288a9b1a541ef9" providerId="LiveId" clId="{9A48B15F-27EA-42A5-8E9D-01216BF27030}" dt="2024-07-05T20:27:44.214" v="850"/>
          <ac:spMkLst>
            <pc:docMk/>
            <pc:sldMk cId="3681901072" sldId="259"/>
            <ac:spMk id="6" creationId="{47C8850E-E1BC-4BF3-9F83-AFA89F5CECB7}"/>
          </ac:spMkLst>
        </pc:spChg>
        <pc:spChg chg="add mod">
          <ac:chgData name="Aman Yadav" userId="1d288a9b1a541ef9" providerId="LiveId" clId="{9A48B15F-27EA-42A5-8E9D-01216BF27030}" dt="2024-07-07T16:33:52.051" v="2104" actId="20577"/>
          <ac:spMkLst>
            <pc:docMk/>
            <pc:sldMk cId="3681901072" sldId="259"/>
            <ac:spMk id="6" creationId="{4891551B-4B19-49C2-9517-E62616CC607B}"/>
          </ac:spMkLst>
        </pc:spChg>
        <pc:spChg chg="add del">
          <ac:chgData name="Aman Yadav" userId="1d288a9b1a541ef9" providerId="LiveId" clId="{9A48B15F-27EA-42A5-8E9D-01216BF27030}" dt="2024-07-05T20:27:43.510" v="848"/>
          <ac:spMkLst>
            <pc:docMk/>
            <pc:sldMk cId="3681901072" sldId="259"/>
            <ac:spMk id="7" creationId="{A41065B3-A226-46A7-BB10-2B3834451E45}"/>
          </ac:spMkLst>
        </pc:spChg>
        <pc:spChg chg="add del mod">
          <ac:chgData name="Aman Yadav" userId="1d288a9b1a541ef9" providerId="LiveId" clId="{9A48B15F-27EA-42A5-8E9D-01216BF27030}" dt="2024-07-05T20:27:53.338" v="855"/>
          <ac:spMkLst>
            <pc:docMk/>
            <pc:sldMk cId="3681901072" sldId="259"/>
            <ac:spMk id="8" creationId="{12A80D55-32E9-4558-8964-EDD3EC9DFBA2}"/>
          </ac:spMkLst>
        </pc:spChg>
        <pc:spChg chg="add del">
          <ac:chgData name="Aman Yadav" userId="1d288a9b1a541ef9" providerId="LiveId" clId="{9A48B15F-27EA-42A5-8E9D-01216BF27030}" dt="2024-07-05T20:27:52.667" v="853"/>
          <ac:spMkLst>
            <pc:docMk/>
            <pc:sldMk cId="3681901072" sldId="259"/>
            <ac:spMk id="9" creationId="{66F9D52D-FA4A-4D68-9AC2-5F4106E0F1FC}"/>
          </ac:spMkLst>
        </pc:spChg>
        <pc:spChg chg="add del mod">
          <ac:chgData name="Aman Yadav" userId="1d288a9b1a541ef9" providerId="LiveId" clId="{9A48B15F-27EA-42A5-8E9D-01216BF27030}" dt="2024-07-07T15:50:40.078" v="2064"/>
          <ac:spMkLst>
            <pc:docMk/>
            <pc:sldMk cId="3681901072" sldId="259"/>
            <ac:spMk id="10" creationId="{96FF3549-BDFC-4D79-AB2B-E10768EF1734}"/>
          </ac:spMkLst>
        </pc:spChg>
        <pc:spChg chg="add">
          <ac:chgData name="Aman Yadav" userId="1d288a9b1a541ef9" providerId="LiveId" clId="{9A48B15F-27EA-42A5-8E9D-01216BF27030}" dt="2024-07-07T16:35:14.316" v="2106" actId="22"/>
          <ac:spMkLst>
            <pc:docMk/>
            <pc:sldMk cId="3681901072" sldId="259"/>
            <ac:spMk id="11" creationId="{071C4FCA-BC54-40A3-9F49-2D7989444D8D}"/>
          </ac:spMkLst>
        </pc:spChg>
        <pc:spChg chg="add del">
          <ac:chgData name="Aman Yadav" userId="1d288a9b1a541ef9" providerId="LiveId" clId="{9A48B15F-27EA-42A5-8E9D-01216BF27030}" dt="2024-07-05T20:28:19.400" v="862"/>
          <ac:spMkLst>
            <pc:docMk/>
            <pc:sldMk cId="3681901072" sldId="259"/>
            <ac:spMk id="11" creationId="{6AC1AE81-804F-4697-8973-3357AD71031F}"/>
          </ac:spMkLst>
        </pc:spChg>
        <pc:spChg chg="add del">
          <ac:chgData name="Aman Yadav" userId="1d288a9b1a541ef9" providerId="LiveId" clId="{9A48B15F-27EA-42A5-8E9D-01216BF27030}" dt="2024-07-07T16:35:21.199" v="2108" actId="22"/>
          <ac:spMkLst>
            <pc:docMk/>
            <pc:sldMk cId="3681901072" sldId="259"/>
            <ac:spMk id="12" creationId="{B6E38071-FD12-480C-BA24-C6CFBDE9B596}"/>
          </ac:spMkLst>
        </pc:spChg>
        <pc:picChg chg="add mod">
          <ac:chgData name="Aman Yadav" userId="1d288a9b1a541ef9" providerId="LiveId" clId="{9A48B15F-27EA-42A5-8E9D-01216BF27030}" dt="2024-07-07T16:35:33.591" v="2112" actId="14100"/>
          <ac:picMkLst>
            <pc:docMk/>
            <pc:sldMk cId="3681901072" sldId="259"/>
            <ac:picMk id="1026" creationId="{41594B2E-1783-4143-9A59-62408ED5947B}"/>
          </ac:picMkLst>
        </pc:picChg>
        <pc:picChg chg="add del mod">
          <ac:chgData name="Aman Yadav" userId="1d288a9b1a541ef9" providerId="LiveId" clId="{9A48B15F-27EA-42A5-8E9D-01216BF27030}" dt="2024-07-07T16:35:12.957" v="2105" actId="478"/>
          <ac:picMkLst>
            <pc:docMk/>
            <pc:sldMk cId="3681901072" sldId="259"/>
            <ac:picMk id="4098" creationId="{B644A568-C5BE-46AB-A90C-D9E5194510EC}"/>
          </ac:picMkLst>
        </pc:picChg>
      </pc:sldChg>
      <pc:sldChg chg="addSp delSp modSp new add del mod addCm delCm">
        <pc:chgData name="Aman Yadav" userId="1d288a9b1a541ef9" providerId="LiveId" clId="{9A48B15F-27EA-42A5-8E9D-01216BF27030}" dt="2024-07-07T18:43:36.367" v="2252" actId="1076"/>
        <pc:sldMkLst>
          <pc:docMk/>
          <pc:sldMk cId="2639540344" sldId="260"/>
        </pc:sldMkLst>
        <pc:spChg chg="add del mod">
          <ac:chgData name="Aman Yadav" userId="1d288a9b1a541ef9" providerId="LiveId" clId="{9A48B15F-27EA-42A5-8E9D-01216BF27030}" dt="2024-07-07T18:12:33.603" v="2207" actId="478"/>
          <ac:spMkLst>
            <pc:docMk/>
            <pc:sldMk cId="2639540344" sldId="260"/>
            <ac:spMk id="3" creationId="{B06BBC32-59F6-474B-AF0F-45F2FD6AB536}"/>
          </ac:spMkLst>
        </pc:spChg>
        <pc:spChg chg="add del mod">
          <ac:chgData name="Aman Yadav" userId="1d288a9b1a541ef9" providerId="LiveId" clId="{9A48B15F-27EA-42A5-8E9D-01216BF27030}" dt="2024-07-04T19:49:32.129" v="307"/>
          <ac:spMkLst>
            <pc:docMk/>
            <pc:sldMk cId="2639540344" sldId="260"/>
            <ac:spMk id="4" creationId="{35EDED51-2A8E-412E-AA49-ACAA9D516722}"/>
          </ac:spMkLst>
        </pc:spChg>
        <pc:spChg chg="add del mod">
          <ac:chgData name="Aman Yadav" userId="1d288a9b1a541ef9" providerId="LiveId" clId="{9A48B15F-27EA-42A5-8E9D-01216BF27030}" dt="2024-07-04T20:45:59.366" v="350"/>
          <ac:spMkLst>
            <pc:docMk/>
            <pc:sldMk cId="2639540344" sldId="260"/>
            <ac:spMk id="6" creationId="{A9169331-744F-460B-A77F-D4CDDCECFB9B}"/>
          </ac:spMkLst>
        </pc:spChg>
        <pc:spChg chg="add del mod">
          <ac:chgData name="Aman Yadav" userId="1d288a9b1a541ef9" providerId="LiveId" clId="{9A48B15F-27EA-42A5-8E9D-01216BF27030}" dt="2024-07-04T21:01:36.798" v="401" actId="478"/>
          <ac:spMkLst>
            <pc:docMk/>
            <pc:sldMk cId="2639540344" sldId="260"/>
            <ac:spMk id="8" creationId="{CBA9A1FB-6923-4996-9FCC-8227CDC47754}"/>
          </ac:spMkLst>
        </pc:spChg>
        <pc:spChg chg="add mod">
          <ac:chgData name="Aman Yadav" userId="1d288a9b1a541ef9" providerId="LiveId" clId="{9A48B15F-27EA-42A5-8E9D-01216BF27030}" dt="2024-07-07T18:12:47.478" v="2210" actId="1076"/>
          <ac:spMkLst>
            <pc:docMk/>
            <pc:sldMk cId="2639540344" sldId="260"/>
            <ac:spMk id="9" creationId="{581DA485-73FB-453D-B7AB-BF46450B9DC1}"/>
          </ac:spMkLst>
        </pc:spChg>
        <pc:spChg chg="add mod">
          <ac:chgData name="Aman Yadav" userId="1d288a9b1a541ef9" providerId="LiveId" clId="{9A48B15F-27EA-42A5-8E9D-01216BF27030}" dt="2024-07-07T18:25:23.619" v="2246" actId="1076"/>
          <ac:spMkLst>
            <pc:docMk/>
            <pc:sldMk cId="2639540344" sldId="260"/>
            <ac:spMk id="10" creationId="{412F69EF-71DC-42FE-988B-4050D8EDF035}"/>
          </ac:spMkLst>
        </pc:spChg>
        <pc:spChg chg="add del mod">
          <ac:chgData name="Aman Yadav" userId="1d288a9b1a541ef9" providerId="LiveId" clId="{9A48B15F-27EA-42A5-8E9D-01216BF27030}" dt="2024-07-04T21:02:00.513" v="402" actId="478"/>
          <ac:spMkLst>
            <pc:docMk/>
            <pc:sldMk cId="2639540344" sldId="260"/>
            <ac:spMk id="11" creationId="{D02F6EC3-C530-4350-8695-3509CBD143BB}"/>
          </ac:spMkLst>
        </pc:spChg>
        <pc:spChg chg="add mod">
          <ac:chgData name="Aman Yadav" userId="1d288a9b1a541ef9" providerId="LiveId" clId="{9A48B15F-27EA-42A5-8E9D-01216BF27030}" dt="2024-07-07T18:19:58.870" v="2245" actId="20577"/>
          <ac:spMkLst>
            <pc:docMk/>
            <pc:sldMk cId="2639540344" sldId="260"/>
            <ac:spMk id="12" creationId="{4284EDE0-E908-4F05-A76B-0638C02BA220}"/>
          </ac:spMkLst>
        </pc:spChg>
        <pc:spChg chg="add mod">
          <ac:chgData name="Aman Yadav" userId="1d288a9b1a541ef9" providerId="LiveId" clId="{9A48B15F-27EA-42A5-8E9D-01216BF27030}" dt="2024-07-07T18:12:43.071" v="2209" actId="1076"/>
          <ac:spMkLst>
            <pc:docMk/>
            <pc:sldMk cId="2639540344" sldId="260"/>
            <ac:spMk id="13" creationId="{4412B050-26EA-4CAD-82C5-1CBE1070EBD0}"/>
          </ac:spMkLst>
        </pc:spChg>
        <pc:graphicFrameChg chg="add del mod modGraphic">
          <ac:chgData name="Aman Yadav" userId="1d288a9b1a541ef9" providerId="LiveId" clId="{9A48B15F-27EA-42A5-8E9D-01216BF27030}" dt="2024-07-06T18:21:47.481" v="1088" actId="478"/>
          <ac:graphicFrameMkLst>
            <pc:docMk/>
            <pc:sldMk cId="2639540344" sldId="260"/>
            <ac:graphicFrameMk id="5" creationId="{DEB7292C-62B6-47F7-B1BB-9F2A6617F27F}"/>
          </ac:graphicFrameMkLst>
        </pc:graphicFrameChg>
        <pc:picChg chg="add del mod">
          <ac:chgData name="Aman Yadav" userId="1d288a9b1a541ef9" providerId="LiveId" clId="{9A48B15F-27EA-42A5-8E9D-01216BF27030}" dt="2024-07-07T18:43:25.555" v="2249" actId="478"/>
          <ac:picMkLst>
            <pc:docMk/>
            <pc:sldMk cId="2639540344" sldId="260"/>
            <ac:picMk id="2050" creationId="{7ACD4054-0B03-4CAE-A74C-F37EB3CF3589}"/>
          </ac:picMkLst>
        </pc:picChg>
        <pc:picChg chg="add mod">
          <ac:chgData name="Aman Yadav" userId="1d288a9b1a541ef9" providerId="LiveId" clId="{9A48B15F-27EA-42A5-8E9D-01216BF27030}" dt="2024-07-07T18:43:36.367" v="2252" actId="1076"/>
          <ac:picMkLst>
            <pc:docMk/>
            <pc:sldMk cId="2639540344" sldId="260"/>
            <ac:picMk id="5122" creationId="{634E6AE8-8FA2-481F-B4F0-E9014F6A9BAE}"/>
          </ac:picMkLst>
        </pc:picChg>
      </pc:sldChg>
      <pc:sldChg chg="addSp delSp modSp new mod">
        <pc:chgData name="Aman Yadav" userId="1d288a9b1a541ef9" providerId="LiveId" clId="{9A48B15F-27EA-42A5-8E9D-01216BF27030}" dt="2024-07-07T18:14:45.996" v="2214" actId="20577"/>
        <pc:sldMkLst>
          <pc:docMk/>
          <pc:sldMk cId="3039061360" sldId="261"/>
        </pc:sldMkLst>
        <pc:spChg chg="add del mod">
          <ac:chgData name="Aman Yadav" userId="1d288a9b1a541ef9" providerId="LiveId" clId="{9A48B15F-27EA-42A5-8E9D-01216BF27030}" dt="2024-07-07T17:51:48.939" v="2130" actId="478"/>
          <ac:spMkLst>
            <pc:docMk/>
            <pc:sldMk cId="3039061360" sldId="261"/>
            <ac:spMk id="2" creationId="{01D124D1-64E6-427B-B533-4194B9AFF506}"/>
          </ac:spMkLst>
        </pc:spChg>
        <pc:spChg chg="add mod">
          <ac:chgData name="Aman Yadav" userId="1d288a9b1a541ef9" providerId="LiveId" clId="{9A48B15F-27EA-42A5-8E9D-01216BF27030}" dt="2024-07-07T18:09:28.345" v="2201" actId="1076"/>
          <ac:spMkLst>
            <pc:docMk/>
            <pc:sldMk cId="3039061360" sldId="261"/>
            <ac:spMk id="4" creationId="{E51067BB-B61D-482D-B460-54745C748124}"/>
          </ac:spMkLst>
        </pc:spChg>
        <pc:spChg chg="add del mod">
          <ac:chgData name="Aman Yadav" userId="1d288a9b1a541ef9" providerId="LiveId" clId="{9A48B15F-27EA-42A5-8E9D-01216BF27030}" dt="2024-07-04T19:30:34.828" v="231"/>
          <ac:spMkLst>
            <pc:docMk/>
            <pc:sldMk cId="3039061360" sldId="261"/>
            <ac:spMk id="5" creationId="{4B2F57B6-1EEB-4BDE-90F9-4EF2EC2D58DD}"/>
          </ac:spMkLst>
        </pc:spChg>
        <pc:spChg chg="add del mod">
          <ac:chgData name="Aman Yadav" userId="1d288a9b1a541ef9" providerId="LiveId" clId="{9A48B15F-27EA-42A5-8E9D-01216BF27030}" dt="2024-07-07T18:09:31.798" v="2205" actId="11529"/>
          <ac:spMkLst>
            <pc:docMk/>
            <pc:sldMk cId="3039061360" sldId="261"/>
            <ac:spMk id="5" creationId="{75467E80-4603-48E6-A2C2-B4793208E103}"/>
          </ac:spMkLst>
        </pc:spChg>
        <pc:spChg chg="add del">
          <ac:chgData name="Aman Yadav" userId="1d288a9b1a541ef9" providerId="LiveId" clId="{9A48B15F-27EA-42A5-8E9D-01216BF27030}" dt="2024-07-04T19:30:27.638" v="227"/>
          <ac:spMkLst>
            <pc:docMk/>
            <pc:sldMk cId="3039061360" sldId="261"/>
            <ac:spMk id="6" creationId="{1AACC9E0-E185-49E3-8443-CB28FE7F8622}"/>
          </ac:spMkLst>
        </pc:spChg>
        <pc:spChg chg="add del">
          <ac:chgData name="Aman Yadav" userId="1d288a9b1a541ef9" providerId="LiveId" clId="{9A48B15F-27EA-42A5-8E9D-01216BF27030}" dt="2024-07-04T19:30:34.327" v="229"/>
          <ac:spMkLst>
            <pc:docMk/>
            <pc:sldMk cId="3039061360" sldId="261"/>
            <ac:spMk id="7" creationId="{0D44F796-D33B-46A4-9E21-A89EF44B443D}"/>
          </ac:spMkLst>
        </pc:spChg>
        <pc:spChg chg="add del mod">
          <ac:chgData name="Aman Yadav" userId="1d288a9b1a541ef9" providerId="LiveId" clId="{9A48B15F-27EA-42A5-8E9D-01216BF27030}" dt="2024-07-07T18:14:45.996" v="2214" actId="20577"/>
          <ac:spMkLst>
            <pc:docMk/>
            <pc:sldMk cId="3039061360" sldId="261"/>
            <ac:spMk id="8" creationId="{8A7DF1CB-BE00-42D6-9BCD-B103C95E9246}"/>
          </ac:spMkLst>
        </pc:spChg>
        <pc:spChg chg="add del mod">
          <ac:chgData name="Aman Yadav" userId="1d288a9b1a541ef9" providerId="LiveId" clId="{9A48B15F-27EA-42A5-8E9D-01216BF27030}" dt="2024-07-04T19:31:06.721" v="241"/>
          <ac:spMkLst>
            <pc:docMk/>
            <pc:sldMk cId="3039061360" sldId="261"/>
            <ac:spMk id="9" creationId="{7BDEE548-8AF5-43A6-B2E9-F73EA7AE8556}"/>
          </ac:spMkLst>
        </pc:spChg>
        <pc:spChg chg="add del">
          <ac:chgData name="Aman Yadav" userId="1d288a9b1a541ef9" providerId="LiveId" clId="{9A48B15F-27EA-42A5-8E9D-01216BF27030}" dt="2024-07-04T19:31:17.202" v="244"/>
          <ac:spMkLst>
            <pc:docMk/>
            <pc:sldMk cId="3039061360" sldId="261"/>
            <ac:spMk id="10" creationId="{DA6BE043-CB27-4A8D-9047-9739F5AAC8E2}"/>
          </ac:spMkLst>
        </pc:spChg>
        <pc:spChg chg="add mod">
          <ac:chgData name="Aman Yadav" userId="1d288a9b1a541ef9" providerId="LiveId" clId="{9A48B15F-27EA-42A5-8E9D-01216BF27030}" dt="2024-07-07T17:53:25.177" v="2145" actId="1076"/>
          <ac:spMkLst>
            <pc:docMk/>
            <pc:sldMk cId="3039061360" sldId="261"/>
            <ac:spMk id="11" creationId="{13C7612E-61E1-4825-A126-F86E43513F90}"/>
          </ac:spMkLst>
        </pc:spChg>
        <pc:spChg chg="add mod">
          <ac:chgData name="Aman Yadav" userId="1d288a9b1a541ef9" providerId="LiveId" clId="{9A48B15F-27EA-42A5-8E9D-01216BF27030}" dt="2024-07-07T18:07:45.743" v="2191" actId="20577"/>
          <ac:spMkLst>
            <pc:docMk/>
            <pc:sldMk cId="3039061360" sldId="261"/>
            <ac:spMk id="12" creationId="{4111C475-2ECA-4EA9-9082-75C1172C8B2E}"/>
          </ac:spMkLst>
        </pc:spChg>
        <pc:graphicFrameChg chg="add del mod modGraphic">
          <ac:chgData name="Aman Yadav" userId="1d288a9b1a541ef9" providerId="LiveId" clId="{9A48B15F-27EA-42A5-8E9D-01216BF27030}" dt="2024-07-06T18:19:42.312" v="1061" actId="478"/>
          <ac:graphicFrameMkLst>
            <pc:docMk/>
            <pc:sldMk cId="3039061360" sldId="261"/>
            <ac:graphicFrameMk id="3" creationId="{B5E08C29-5276-4EA1-917F-25FAE81636CB}"/>
          </ac:graphicFrameMkLst>
        </pc:graphicFrameChg>
        <pc:graphicFrameChg chg="add del mod">
          <ac:chgData name="Aman Yadav" userId="1d288a9b1a541ef9" providerId="LiveId" clId="{9A48B15F-27EA-42A5-8E9D-01216BF27030}" dt="2024-07-07T17:51:37.330" v="2127"/>
          <ac:graphicFrameMkLst>
            <pc:docMk/>
            <pc:sldMk cId="3039061360" sldId="261"/>
            <ac:graphicFrameMk id="3" creationId="{C2089412-0A42-4ACA-BD7E-8BFF1C89C2BF}"/>
          </ac:graphicFrameMkLst>
        </pc:graphicFrameChg>
        <pc:picChg chg="add del mod">
          <ac:chgData name="Aman Yadav" userId="1d288a9b1a541ef9" providerId="LiveId" clId="{9A48B15F-27EA-42A5-8E9D-01216BF27030}" dt="2024-07-07T17:50:33.558" v="2125" actId="478"/>
          <ac:picMkLst>
            <pc:docMk/>
            <pc:sldMk cId="3039061360" sldId="261"/>
            <ac:picMk id="3074" creationId="{33E1B38B-E00D-431E-938D-43BA21467B5F}"/>
          </ac:picMkLst>
        </pc:picChg>
        <pc:picChg chg="add del mod">
          <ac:chgData name="Aman Yadav" userId="1d288a9b1a541ef9" providerId="LiveId" clId="{9A48B15F-27EA-42A5-8E9D-01216BF27030}" dt="2024-07-07T17:55:23.284" v="2155" actId="478"/>
          <ac:picMkLst>
            <pc:docMk/>
            <pc:sldMk cId="3039061360" sldId="261"/>
            <ac:picMk id="4098" creationId="{F55899A5-B774-468C-ADCE-D24E62A1C492}"/>
          </ac:picMkLst>
        </pc:picChg>
        <pc:picChg chg="add mod">
          <ac:chgData name="Aman Yadav" userId="1d288a9b1a541ef9" providerId="LiveId" clId="{9A48B15F-27EA-42A5-8E9D-01216BF27030}" dt="2024-07-07T17:55:28.988" v="2158" actId="1076"/>
          <ac:picMkLst>
            <pc:docMk/>
            <pc:sldMk cId="3039061360" sldId="261"/>
            <ac:picMk id="4100" creationId="{FCE253AA-BE34-4285-AC4C-B15E4038BF16}"/>
          </ac:picMkLst>
        </pc:picChg>
      </pc:sldChg>
      <pc:sldChg chg="addSp delSp modSp new mod">
        <pc:chgData name="Aman Yadav" userId="1d288a9b1a541ef9" providerId="LiveId" clId="{9A48B15F-27EA-42A5-8E9D-01216BF27030}" dt="2024-07-04T22:13:24.629" v="715" actId="1076"/>
        <pc:sldMkLst>
          <pc:docMk/>
          <pc:sldMk cId="2927029321" sldId="262"/>
        </pc:sldMkLst>
        <pc:spChg chg="add mod">
          <ac:chgData name="Aman Yadav" userId="1d288a9b1a541ef9" providerId="LiveId" clId="{9A48B15F-27EA-42A5-8E9D-01216BF27030}" dt="2024-07-04T21:22:07.660" v="644" actId="12"/>
          <ac:spMkLst>
            <pc:docMk/>
            <pc:sldMk cId="2927029321" sldId="262"/>
            <ac:spMk id="2" creationId="{369AA853-EA41-4609-8499-28E59DEC0AE7}"/>
          </ac:spMkLst>
        </pc:spChg>
        <pc:spChg chg="add del mod">
          <ac:chgData name="Aman Yadav" userId="1d288a9b1a541ef9" providerId="LiveId" clId="{9A48B15F-27EA-42A5-8E9D-01216BF27030}" dt="2024-07-04T21:59:07.165" v="650" actId="478"/>
          <ac:spMkLst>
            <pc:docMk/>
            <pc:sldMk cId="2927029321" sldId="262"/>
            <ac:spMk id="3" creationId="{56A26DAC-57C8-496A-85DE-38446C89C966}"/>
          </ac:spMkLst>
        </pc:spChg>
        <pc:spChg chg="add mod">
          <ac:chgData name="Aman Yadav" userId="1d288a9b1a541ef9" providerId="LiveId" clId="{9A48B15F-27EA-42A5-8E9D-01216BF27030}" dt="2024-07-04T22:13:18.701" v="714" actId="1076"/>
          <ac:spMkLst>
            <pc:docMk/>
            <pc:sldMk cId="2927029321" sldId="262"/>
            <ac:spMk id="5" creationId="{3519F4D8-E48E-4B31-8BA0-0FC8222371DE}"/>
          </ac:spMkLst>
        </pc:spChg>
        <pc:spChg chg="add mod">
          <ac:chgData name="Aman Yadav" userId="1d288a9b1a541ef9" providerId="LiveId" clId="{9A48B15F-27EA-42A5-8E9D-01216BF27030}" dt="2024-07-04T21:59:22.296" v="654" actId="1076"/>
          <ac:spMkLst>
            <pc:docMk/>
            <pc:sldMk cId="2927029321" sldId="262"/>
            <ac:spMk id="6" creationId="{F055514A-B50E-497C-8521-DBA510ECE3DF}"/>
          </ac:spMkLst>
        </pc:spChg>
        <pc:spChg chg="add mod">
          <ac:chgData name="Aman Yadav" userId="1d288a9b1a541ef9" providerId="LiveId" clId="{9A48B15F-27EA-42A5-8E9D-01216BF27030}" dt="2024-07-04T22:13:10.780" v="713" actId="12"/>
          <ac:spMkLst>
            <pc:docMk/>
            <pc:sldMk cId="2927029321" sldId="262"/>
            <ac:spMk id="7" creationId="{05BB490F-E56B-46E0-8814-44D0270F9696}"/>
          </ac:spMkLst>
        </pc:spChg>
        <pc:spChg chg="add mod">
          <ac:chgData name="Aman Yadav" userId="1d288a9b1a541ef9" providerId="LiveId" clId="{9A48B15F-27EA-42A5-8E9D-01216BF27030}" dt="2024-07-04T22:13:24.629" v="715" actId="1076"/>
          <ac:spMkLst>
            <pc:docMk/>
            <pc:sldMk cId="2927029321" sldId="262"/>
            <ac:spMk id="8" creationId="{35A90480-79BA-4BF2-B675-B6025C3B220F}"/>
          </ac:spMkLst>
        </pc:spChg>
        <pc:picChg chg="add del mod">
          <ac:chgData name="Aman Yadav" userId="1d288a9b1a541ef9" providerId="LiveId" clId="{9A48B15F-27EA-42A5-8E9D-01216BF27030}" dt="2024-07-04T22:02:28.067" v="673" actId="478"/>
          <ac:picMkLst>
            <pc:docMk/>
            <pc:sldMk cId="2927029321" sldId="262"/>
            <ac:picMk id="3074" creationId="{99E3D0A7-0E7A-48B2-B10C-AC0F73280C10}"/>
          </ac:picMkLst>
        </pc:picChg>
        <pc:picChg chg="add del mod">
          <ac:chgData name="Aman Yadav" userId="1d288a9b1a541ef9" providerId="LiveId" clId="{9A48B15F-27EA-42A5-8E9D-01216BF27030}" dt="2024-07-04T22:05:09.686" v="678" actId="478"/>
          <ac:picMkLst>
            <pc:docMk/>
            <pc:sldMk cId="2927029321" sldId="262"/>
            <ac:picMk id="3076" creationId="{C58AA8F9-5882-4E12-80B4-7B7DC80AC6E8}"/>
          </ac:picMkLst>
        </pc:picChg>
        <pc:picChg chg="add mod">
          <ac:chgData name="Aman Yadav" userId="1d288a9b1a541ef9" providerId="LiveId" clId="{9A48B15F-27EA-42A5-8E9D-01216BF27030}" dt="2024-07-04T22:05:23.996" v="683" actId="1076"/>
          <ac:picMkLst>
            <pc:docMk/>
            <pc:sldMk cId="2927029321" sldId="262"/>
            <ac:picMk id="3078" creationId="{B1F3BDAA-C016-4C16-B526-1049759FD5C3}"/>
          </ac:picMkLst>
        </pc:picChg>
      </pc:sldChg>
      <pc:sldChg chg="addSp delSp modSp new mod">
        <pc:chgData name="Aman Yadav" userId="1d288a9b1a541ef9" providerId="LiveId" clId="{9A48B15F-27EA-42A5-8E9D-01216BF27030}" dt="2024-07-06T19:07:22.814" v="1249" actId="20577"/>
        <pc:sldMkLst>
          <pc:docMk/>
          <pc:sldMk cId="935762183" sldId="263"/>
        </pc:sldMkLst>
        <pc:spChg chg="add mod">
          <ac:chgData name="Aman Yadav" userId="1d288a9b1a541ef9" providerId="LiveId" clId="{9A48B15F-27EA-42A5-8E9D-01216BF27030}" dt="2024-07-05T22:04:29.806" v="877" actId="12"/>
          <ac:spMkLst>
            <pc:docMk/>
            <pc:sldMk cId="935762183" sldId="263"/>
            <ac:spMk id="2" creationId="{4B483B7D-F8D6-4018-9B89-BC6F9C6E8044}"/>
          </ac:spMkLst>
        </pc:spChg>
        <pc:spChg chg="add mod">
          <ac:chgData name="Aman Yadav" userId="1d288a9b1a541ef9" providerId="LiveId" clId="{9A48B15F-27EA-42A5-8E9D-01216BF27030}" dt="2024-07-06T19:01:17.908" v="1196" actId="1076"/>
          <ac:spMkLst>
            <pc:docMk/>
            <pc:sldMk cId="935762183" sldId="263"/>
            <ac:spMk id="3" creationId="{134FA7F7-797B-406B-A450-9674378AF0B4}"/>
          </ac:spMkLst>
        </pc:spChg>
        <pc:spChg chg="add mod">
          <ac:chgData name="Aman Yadav" userId="1d288a9b1a541ef9" providerId="LiveId" clId="{9A48B15F-27EA-42A5-8E9D-01216BF27030}" dt="2024-07-06T19:00:44.141" v="1181" actId="14100"/>
          <ac:spMkLst>
            <pc:docMk/>
            <pc:sldMk cId="935762183" sldId="263"/>
            <ac:spMk id="4" creationId="{8504298E-A830-42A9-8626-20253837FC3B}"/>
          </ac:spMkLst>
        </pc:spChg>
        <pc:spChg chg="add mod">
          <ac:chgData name="Aman Yadav" userId="1d288a9b1a541ef9" providerId="LiveId" clId="{9A48B15F-27EA-42A5-8E9D-01216BF27030}" dt="2024-07-06T18:58:45.200" v="1156" actId="1076"/>
          <ac:spMkLst>
            <pc:docMk/>
            <pc:sldMk cId="935762183" sldId="263"/>
            <ac:spMk id="5" creationId="{3DBB4DBE-DF83-4DAA-96FC-AA72D4B0C227}"/>
          </ac:spMkLst>
        </pc:spChg>
        <pc:spChg chg="add mod">
          <ac:chgData name="Aman Yadav" userId="1d288a9b1a541ef9" providerId="LiveId" clId="{9A48B15F-27EA-42A5-8E9D-01216BF27030}" dt="2024-07-06T18:59:15.439" v="1168" actId="20577"/>
          <ac:spMkLst>
            <pc:docMk/>
            <pc:sldMk cId="935762183" sldId="263"/>
            <ac:spMk id="6" creationId="{2330C5F0-6077-4FEB-9F49-CD085B6C4C18}"/>
          </ac:spMkLst>
        </pc:spChg>
        <pc:spChg chg="add mod">
          <ac:chgData name="Aman Yadav" userId="1d288a9b1a541ef9" providerId="LiveId" clId="{9A48B15F-27EA-42A5-8E9D-01216BF27030}" dt="2024-07-06T19:07:22.814" v="1249" actId="20577"/>
          <ac:spMkLst>
            <pc:docMk/>
            <pc:sldMk cId="935762183" sldId="263"/>
            <ac:spMk id="8" creationId="{58C4236F-0C7C-42CE-B917-602A5A1967E9}"/>
          </ac:spMkLst>
        </pc:spChg>
        <pc:graphicFrameChg chg="add del mod modGraphic">
          <ac:chgData name="Aman Yadav" userId="1d288a9b1a541ef9" providerId="LiveId" clId="{9A48B15F-27EA-42A5-8E9D-01216BF27030}" dt="2024-07-05T22:09:28.344" v="955" actId="478"/>
          <ac:graphicFrameMkLst>
            <pc:docMk/>
            <pc:sldMk cId="935762183" sldId="263"/>
            <ac:graphicFrameMk id="3" creationId="{EF54894E-C8BA-4A7D-9073-28CB60E339D0}"/>
          </ac:graphicFrameMkLst>
        </pc:graphicFrameChg>
        <pc:graphicFrameChg chg="add del mod modGraphic">
          <ac:chgData name="Aman Yadav" userId="1d288a9b1a541ef9" providerId="LiveId" clId="{9A48B15F-27EA-42A5-8E9D-01216BF27030}" dt="2024-07-06T18:47:57.942" v="1109" actId="478"/>
          <ac:graphicFrameMkLst>
            <pc:docMk/>
            <pc:sldMk cId="935762183" sldId="263"/>
            <ac:graphicFrameMk id="7" creationId="{89E90ADF-1327-4D0F-9F35-89B3A6CDA69C}"/>
          </ac:graphicFrameMkLst>
        </pc:graphicFrameChg>
        <pc:picChg chg="add mod">
          <ac:chgData name="Aman Yadav" userId="1d288a9b1a541ef9" providerId="LiveId" clId="{9A48B15F-27EA-42A5-8E9D-01216BF27030}" dt="2024-07-06T18:48:12.099" v="1114" actId="14100"/>
          <ac:picMkLst>
            <pc:docMk/>
            <pc:sldMk cId="935762183" sldId="263"/>
            <ac:picMk id="4098" creationId="{3BD8338D-FA6E-4403-A855-C4AD4DD21AD4}"/>
          </ac:picMkLst>
        </pc:picChg>
      </pc:sldChg>
      <pc:sldChg chg="new">
        <pc:chgData name="Aman Yadav" userId="1d288a9b1a541ef9" providerId="LiveId" clId="{9A48B15F-27EA-42A5-8E9D-01216BF27030}" dt="2024-07-04T21:19:56.654" v="636" actId="680"/>
        <pc:sldMkLst>
          <pc:docMk/>
          <pc:sldMk cId="682359671" sldId="264"/>
        </pc:sldMkLst>
      </pc:sldChg>
      <pc:sldChg chg="new">
        <pc:chgData name="Aman Yadav" userId="1d288a9b1a541ef9" providerId="LiveId" clId="{9A48B15F-27EA-42A5-8E9D-01216BF27030}" dt="2024-07-04T21:19:57.009" v="637" actId="680"/>
        <pc:sldMkLst>
          <pc:docMk/>
          <pc:sldMk cId="1669854054" sldId="265"/>
        </pc:sldMkLst>
      </pc:sldChg>
      <pc:sldChg chg="new">
        <pc:chgData name="Aman Yadav" userId="1d288a9b1a541ef9" providerId="LiveId" clId="{9A48B15F-27EA-42A5-8E9D-01216BF27030}" dt="2024-07-04T21:19:57.278" v="638" actId="680"/>
        <pc:sldMkLst>
          <pc:docMk/>
          <pc:sldMk cId="4165457957" sldId="266"/>
        </pc:sldMkLst>
      </pc:sldChg>
      <pc:sldChg chg="addSp delSp modSp new mod">
        <pc:chgData name="Aman Yadav" userId="1d288a9b1a541ef9" providerId="LiveId" clId="{9A48B15F-27EA-42A5-8E9D-01216BF27030}" dt="2024-07-06T19:25:08.280" v="1377" actId="20577"/>
        <pc:sldMkLst>
          <pc:docMk/>
          <pc:sldMk cId="569815748" sldId="267"/>
        </pc:sldMkLst>
        <pc:spChg chg="add mod">
          <ac:chgData name="Aman Yadav" userId="1d288a9b1a541ef9" providerId="LiveId" clId="{9A48B15F-27EA-42A5-8E9D-01216BF27030}" dt="2024-07-06T18:55:13.908" v="1120" actId="1076"/>
          <ac:spMkLst>
            <pc:docMk/>
            <pc:sldMk cId="569815748" sldId="267"/>
            <ac:spMk id="2" creationId="{540CF4E4-1BB8-462C-B5BC-EFBFC294920A}"/>
          </ac:spMkLst>
        </pc:spChg>
        <pc:spChg chg="add mod">
          <ac:chgData name="Aman Yadav" userId="1d288a9b1a541ef9" providerId="LiveId" clId="{9A48B15F-27EA-42A5-8E9D-01216BF27030}" dt="2024-07-06T19:16:54.738" v="1254" actId="1076"/>
          <ac:spMkLst>
            <pc:docMk/>
            <pc:sldMk cId="569815748" sldId="267"/>
            <ac:spMk id="3" creationId="{2B6B177B-258E-4797-976E-44EB71F2DD65}"/>
          </ac:spMkLst>
        </pc:spChg>
        <pc:spChg chg="add mod">
          <ac:chgData name="Aman Yadav" userId="1d288a9b1a541ef9" providerId="LiveId" clId="{9A48B15F-27EA-42A5-8E9D-01216BF27030}" dt="2024-07-06T18:56:15.668" v="1152" actId="1076"/>
          <ac:spMkLst>
            <pc:docMk/>
            <pc:sldMk cId="569815748" sldId="267"/>
            <ac:spMk id="4" creationId="{305224F9-4E3B-4147-BC90-AEBC65A9BBC9}"/>
          </ac:spMkLst>
        </pc:spChg>
        <pc:spChg chg="add mod">
          <ac:chgData name="Aman Yadav" userId="1d288a9b1a541ef9" providerId="LiveId" clId="{9A48B15F-27EA-42A5-8E9D-01216BF27030}" dt="2024-07-06T19:22:00.401" v="1332" actId="20577"/>
          <ac:spMkLst>
            <pc:docMk/>
            <pc:sldMk cId="569815748" sldId="267"/>
            <ac:spMk id="5" creationId="{49DC457F-8B3D-42D2-BAB2-94763CCB17EA}"/>
          </ac:spMkLst>
        </pc:spChg>
        <pc:spChg chg="add del">
          <ac:chgData name="Aman Yadav" userId="1d288a9b1a541ef9" providerId="LiveId" clId="{9A48B15F-27EA-42A5-8E9D-01216BF27030}" dt="2024-07-06T19:17:36.323" v="1260"/>
          <ac:spMkLst>
            <pc:docMk/>
            <pc:sldMk cId="569815748" sldId="267"/>
            <ac:spMk id="6" creationId="{9DC37E4F-84B2-4D04-8006-886382419F39}"/>
          </ac:spMkLst>
        </pc:spChg>
        <pc:spChg chg="add mod">
          <ac:chgData name="Aman Yadav" userId="1d288a9b1a541ef9" providerId="LiveId" clId="{9A48B15F-27EA-42A5-8E9D-01216BF27030}" dt="2024-07-06T19:25:08.280" v="1377" actId="20577"/>
          <ac:spMkLst>
            <pc:docMk/>
            <pc:sldMk cId="569815748" sldId="267"/>
            <ac:spMk id="7" creationId="{72DB6030-16E2-4160-B550-4DB7601B3915}"/>
          </ac:spMkLst>
        </pc:spChg>
        <pc:picChg chg="add mod">
          <ac:chgData name="Aman Yadav" userId="1d288a9b1a541ef9" providerId="LiveId" clId="{9A48B15F-27EA-42A5-8E9D-01216BF27030}" dt="2024-07-06T18:55:41.762" v="1125" actId="1076"/>
          <ac:picMkLst>
            <pc:docMk/>
            <pc:sldMk cId="569815748" sldId="267"/>
            <ac:picMk id="5122" creationId="{338A87E4-5763-40E6-AB2C-6CD5C953954A}"/>
          </ac:picMkLst>
        </pc:picChg>
      </pc:sldChg>
      <pc:sldChg chg="addSp modSp new mod">
        <pc:chgData name="Aman Yadav" userId="1d288a9b1a541ef9" providerId="LiveId" clId="{9A48B15F-27EA-42A5-8E9D-01216BF27030}" dt="2024-07-06T19:26:28.029" v="1437" actId="20577"/>
        <pc:sldMkLst>
          <pc:docMk/>
          <pc:sldMk cId="606532320" sldId="268"/>
        </pc:sldMkLst>
        <pc:spChg chg="add mod">
          <ac:chgData name="Aman Yadav" userId="1d288a9b1a541ef9" providerId="LiveId" clId="{9A48B15F-27EA-42A5-8E9D-01216BF27030}" dt="2024-07-06T19:26:28.029" v="1437" actId="20577"/>
          <ac:spMkLst>
            <pc:docMk/>
            <pc:sldMk cId="606532320" sldId="268"/>
            <ac:spMk id="2" creationId="{EC6568FA-26A9-43EA-8058-261DAB0270AE}"/>
          </ac:spMkLst>
        </pc:spChg>
      </pc:sldChg>
      <pc:sldChg chg="new del ord">
        <pc:chgData name="Aman Yadav" userId="1d288a9b1a541ef9" providerId="LiveId" clId="{9A48B15F-27EA-42A5-8E9D-01216BF27030}" dt="2024-07-07T15:02:27.421" v="1521" actId="2696"/>
        <pc:sldMkLst>
          <pc:docMk/>
          <pc:sldMk cId="3643428831" sldId="269"/>
        </pc:sldMkLst>
      </pc:sldChg>
      <pc:sldChg chg="modSp new mod">
        <pc:chgData name="Aman Yadav" userId="1d288a9b1a541ef9" providerId="LiveId" clId="{9A48B15F-27EA-42A5-8E9D-01216BF27030}" dt="2024-07-07T15:09:26.672" v="1649" actId="20577"/>
        <pc:sldMkLst>
          <pc:docMk/>
          <pc:sldMk cId="1796663407" sldId="270"/>
        </pc:sldMkLst>
        <pc:spChg chg="mod">
          <ac:chgData name="Aman Yadav" userId="1d288a9b1a541ef9" providerId="LiveId" clId="{9A48B15F-27EA-42A5-8E9D-01216BF27030}" dt="2024-07-07T15:04:19.555" v="1533" actId="113"/>
          <ac:spMkLst>
            <pc:docMk/>
            <pc:sldMk cId="1796663407" sldId="270"/>
            <ac:spMk id="2" creationId="{8BFBB1FD-253A-4396-87B6-706C0490DB68}"/>
          </ac:spMkLst>
        </pc:spChg>
        <pc:spChg chg="mod">
          <ac:chgData name="Aman Yadav" userId="1d288a9b1a541ef9" providerId="LiveId" clId="{9A48B15F-27EA-42A5-8E9D-01216BF27030}" dt="2024-07-07T15:09:26.672" v="1649" actId="20577"/>
          <ac:spMkLst>
            <pc:docMk/>
            <pc:sldMk cId="1796663407" sldId="270"/>
            <ac:spMk id="3" creationId="{BC67B6F4-6DBB-4BD8-A4BC-5BC5912B8506}"/>
          </ac:spMkLst>
        </pc:spChg>
      </pc:sldChg>
      <pc:sldChg chg="addSp modSp new mod">
        <pc:chgData name="Aman Yadav" userId="1d288a9b1a541ef9" providerId="LiveId" clId="{9A48B15F-27EA-42A5-8E9D-01216BF27030}" dt="2024-07-07T15:11:10.633" v="1653" actId="255"/>
        <pc:sldMkLst>
          <pc:docMk/>
          <pc:sldMk cId="3338354579" sldId="271"/>
        </pc:sldMkLst>
        <pc:spChg chg="add mod">
          <ac:chgData name="Aman Yadav" userId="1d288a9b1a541ef9" providerId="LiveId" clId="{9A48B15F-27EA-42A5-8E9D-01216BF27030}" dt="2024-07-07T15:11:10.633" v="1653" actId="255"/>
          <ac:spMkLst>
            <pc:docMk/>
            <pc:sldMk cId="3338354579" sldId="271"/>
            <ac:spMk id="3" creationId="{579B0565-BB9D-47B5-B737-DA8AA10FAE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AE49E-5ACC-4BB2-8AB6-3823B81550BA}"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F30BC-06B9-41AB-8B60-562AB5F03378}" type="slidenum">
              <a:rPr lang="en-US" smtClean="0"/>
              <a:t>‹#›</a:t>
            </a:fld>
            <a:endParaRPr lang="en-US"/>
          </a:p>
        </p:txBody>
      </p:sp>
    </p:spTree>
    <p:extLst>
      <p:ext uri="{BB962C8B-B14F-4D97-AF65-F5344CB8AC3E}">
        <p14:creationId xmlns:p14="http://schemas.microsoft.com/office/powerpoint/2010/main" val="60728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08CE1B-2080-4075-AEBD-0DE7FA36AF7B}"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323142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8CE1B-2080-4075-AEBD-0DE7FA36AF7B}"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90505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8CE1B-2080-4075-AEBD-0DE7FA36AF7B}"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B4A56-AE6D-4212-B716-B5D87735971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2038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8CE1B-2080-4075-AEBD-0DE7FA36AF7B}"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247963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8CE1B-2080-4075-AEBD-0DE7FA36AF7B}"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B4A56-AE6D-4212-B716-B5D87735971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070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8CE1B-2080-4075-AEBD-0DE7FA36AF7B}"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3108121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8CE1B-2080-4075-AEBD-0DE7FA36AF7B}"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879805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8CE1B-2080-4075-AEBD-0DE7FA36AF7B}"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159363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08CE1B-2080-4075-AEBD-0DE7FA36AF7B}"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1174762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08CE1B-2080-4075-AEBD-0DE7FA36AF7B}"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288955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08CE1B-2080-4075-AEBD-0DE7FA36AF7B}"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94305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08CE1B-2080-4075-AEBD-0DE7FA36AF7B}"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103050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08CE1B-2080-4075-AEBD-0DE7FA36AF7B}" type="datetimeFigureOut">
              <a:rPr lang="en-US" smtClean="0"/>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149411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8CE1B-2080-4075-AEBD-0DE7FA36AF7B}" type="datetimeFigureOut">
              <a:rPr lang="en-US" smtClean="0"/>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323604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08CE1B-2080-4075-AEBD-0DE7FA36AF7B}"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329966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08CE1B-2080-4075-AEBD-0DE7FA36AF7B}"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B4A56-AE6D-4212-B716-B5D877359710}" type="slidenum">
              <a:rPr lang="en-US" smtClean="0"/>
              <a:t>‹#›</a:t>
            </a:fld>
            <a:endParaRPr lang="en-US"/>
          </a:p>
        </p:txBody>
      </p:sp>
    </p:spTree>
    <p:extLst>
      <p:ext uri="{BB962C8B-B14F-4D97-AF65-F5344CB8AC3E}">
        <p14:creationId xmlns:p14="http://schemas.microsoft.com/office/powerpoint/2010/main" val="191615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08CE1B-2080-4075-AEBD-0DE7FA36AF7B}" type="datetimeFigureOut">
              <a:rPr lang="en-US" smtClean="0"/>
              <a:t>8/10/2024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8B4A56-AE6D-4212-B716-B5D877359710}" type="slidenum">
              <a:rPr lang="en-US" smtClean="0"/>
              <a:t>‹#›</a:t>
            </a:fld>
            <a:endParaRPr lang="en-US"/>
          </a:p>
        </p:txBody>
      </p:sp>
    </p:spTree>
    <p:extLst>
      <p:ext uri="{BB962C8B-B14F-4D97-AF65-F5344CB8AC3E}">
        <p14:creationId xmlns:p14="http://schemas.microsoft.com/office/powerpoint/2010/main" val="120175378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C78D-5683-4BD8-B88F-B180F20662F2}"/>
              </a:ext>
            </a:extLst>
          </p:cNvPr>
          <p:cNvSpPr>
            <a:spLocks noGrp="1"/>
          </p:cNvSpPr>
          <p:nvPr>
            <p:ph type="ctrTitle"/>
          </p:nvPr>
        </p:nvSpPr>
        <p:spPr>
          <a:xfrm>
            <a:off x="-1451680" y="1868953"/>
            <a:ext cx="5423821" cy="2650435"/>
          </a:xfrm>
        </p:spPr>
        <p:txBody>
          <a:bodyPr>
            <a:normAutofit fontScale="90000"/>
          </a:bodyPr>
          <a:lstStyle/>
          <a:p>
            <a:r>
              <a:rPr lang="en-IN" sz="6000" b="1" dirty="0"/>
              <a:t>Walmart Customer Analysis</a:t>
            </a:r>
            <a:endParaRPr lang="en-US" sz="6000" b="1" dirty="0"/>
          </a:p>
        </p:txBody>
      </p:sp>
      <p:sp>
        <p:nvSpPr>
          <p:cNvPr id="3" name="TextBox 2">
            <a:extLst>
              <a:ext uri="{FF2B5EF4-FFF2-40B4-BE49-F238E27FC236}">
                <a16:creationId xmlns:a16="http://schemas.microsoft.com/office/drawing/2014/main" id="{ACD1DE6C-6995-4E50-A00F-107EEF516C99}"/>
              </a:ext>
            </a:extLst>
          </p:cNvPr>
          <p:cNvSpPr txBox="1"/>
          <p:nvPr/>
        </p:nvSpPr>
        <p:spPr>
          <a:xfrm>
            <a:off x="9931791" y="6049108"/>
            <a:ext cx="1476238" cy="646331"/>
          </a:xfrm>
          <a:prstGeom prst="rect">
            <a:avLst/>
          </a:prstGeom>
          <a:noFill/>
        </p:spPr>
        <p:txBody>
          <a:bodyPr wrap="none" rtlCol="0">
            <a:spAutoFit/>
          </a:bodyPr>
          <a:lstStyle/>
          <a:p>
            <a:r>
              <a:rPr lang="en-IN" dirty="0"/>
              <a:t>By</a:t>
            </a:r>
          </a:p>
          <a:p>
            <a:r>
              <a:rPr lang="en-IN" dirty="0"/>
              <a:t>Aman Yadav.</a:t>
            </a:r>
            <a:endParaRPr lang="en-US" dirty="0"/>
          </a:p>
        </p:txBody>
      </p:sp>
      <p:pic>
        <p:nvPicPr>
          <p:cNvPr id="6" name="Picture 5">
            <a:extLst>
              <a:ext uri="{FF2B5EF4-FFF2-40B4-BE49-F238E27FC236}">
                <a16:creationId xmlns:a16="http://schemas.microsoft.com/office/drawing/2014/main" id="{0A9C55D5-1DA4-42D8-9366-99EB647D7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681" y="1410328"/>
            <a:ext cx="5198586" cy="3822960"/>
          </a:xfrm>
          <a:prstGeom prst="rect">
            <a:avLst/>
          </a:prstGeom>
          <a:effectLst>
            <a:glow>
              <a:schemeClr val="accent1">
                <a:alpha val="68000"/>
              </a:schemeClr>
            </a:glow>
          </a:effectLst>
        </p:spPr>
      </p:pic>
      <p:pic>
        <p:nvPicPr>
          <p:cNvPr id="8" name="Picture 7">
            <a:extLst>
              <a:ext uri="{FF2B5EF4-FFF2-40B4-BE49-F238E27FC236}">
                <a16:creationId xmlns:a16="http://schemas.microsoft.com/office/drawing/2014/main" id="{AF51C602-E3BD-4ED7-B31B-5423C0506FE7}"/>
              </a:ext>
            </a:extLst>
          </p:cNvPr>
          <p:cNvPicPr>
            <a:picLocks noChangeAspect="1"/>
          </p:cNvPicPr>
          <p:nvPr/>
        </p:nvPicPr>
        <p:blipFill>
          <a:blip r:embed="rId3"/>
          <a:stretch>
            <a:fillRect/>
          </a:stretch>
        </p:blipFill>
        <p:spPr>
          <a:xfrm>
            <a:off x="2577459" y="4698609"/>
            <a:ext cx="6973096" cy="749063"/>
          </a:xfrm>
          <a:prstGeom prst="rect">
            <a:avLst/>
          </a:prstGeom>
        </p:spPr>
      </p:pic>
    </p:spTree>
    <p:extLst>
      <p:ext uri="{BB962C8B-B14F-4D97-AF65-F5344CB8AC3E}">
        <p14:creationId xmlns:p14="http://schemas.microsoft.com/office/powerpoint/2010/main" val="4141060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51013C-F937-4AD2-969C-1822E19AB9BD}"/>
              </a:ext>
            </a:extLst>
          </p:cNvPr>
          <p:cNvSpPr txBox="1"/>
          <p:nvPr/>
        </p:nvSpPr>
        <p:spPr>
          <a:xfrm>
            <a:off x="168572" y="1381064"/>
            <a:ext cx="3250489" cy="2585323"/>
          </a:xfrm>
          <a:prstGeom prst="rect">
            <a:avLst/>
          </a:prstGeom>
          <a:noFill/>
        </p:spPr>
        <p:txBody>
          <a:bodyPr wrap="square">
            <a:spAutoFit/>
          </a:bodyPr>
          <a:lstStyle/>
          <a:p>
            <a:r>
              <a:rPr lang="en-IN" sz="5400" b="1" dirty="0"/>
              <a:t>Which product are sold ?</a:t>
            </a:r>
          </a:p>
        </p:txBody>
      </p:sp>
      <p:pic>
        <p:nvPicPr>
          <p:cNvPr id="13" name="Picture 12">
            <a:extLst>
              <a:ext uri="{FF2B5EF4-FFF2-40B4-BE49-F238E27FC236}">
                <a16:creationId xmlns:a16="http://schemas.microsoft.com/office/drawing/2014/main" id="{C524E5D8-24ED-4EF6-8699-70A9A3D8147C}"/>
              </a:ext>
            </a:extLst>
          </p:cNvPr>
          <p:cNvPicPr>
            <a:picLocks noChangeAspect="1"/>
          </p:cNvPicPr>
          <p:nvPr/>
        </p:nvPicPr>
        <p:blipFill>
          <a:blip r:embed="rId2"/>
          <a:stretch>
            <a:fillRect/>
          </a:stretch>
        </p:blipFill>
        <p:spPr>
          <a:xfrm>
            <a:off x="3419061" y="865217"/>
            <a:ext cx="5936559" cy="3829050"/>
          </a:xfrm>
          <a:prstGeom prst="rect">
            <a:avLst/>
          </a:prstGeom>
        </p:spPr>
      </p:pic>
    </p:spTree>
    <p:extLst>
      <p:ext uri="{BB962C8B-B14F-4D97-AF65-F5344CB8AC3E}">
        <p14:creationId xmlns:p14="http://schemas.microsoft.com/office/powerpoint/2010/main" val="105016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BB4DBE-DF83-4DAA-96FC-AA72D4B0C227}"/>
              </a:ext>
            </a:extLst>
          </p:cNvPr>
          <p:cNvSpPr txBox="1"/>
          <p:nvPr/>
        </p:nvSpPr>
        <p:spPr>
          <a:xfrm>
            <a:off x="133686" y="3681443"/>
            <a:ext cx="1462814" cy="400110"/>
          </a:xfrm>
          <a:prstGeom prst="rect">
            <a:avLst/>
          </a:prstGeom>
          <a:noFill/>
        </p:spPr>
        <p:txBody>
          <a:bodyPr wrap="square" rtlCol="0">
            <a:spAutoFit/>
          </a:bodyPr>
          <a:lstStyle/>
          <a:p>
            <a:r>
              <a:rPr lang="en-IN" sz="2000" b="1" dirty="0"/>
              <a:t>Findings:-</a:t>
            </a:r>
            <a:endParaRPr lang="en-US" sz="2000" b="1" dirty="0"/>
          </a:p>
        </p:txBody>
      </p:sp>
      <p:sp>
        <p:nvSpPr>
          <p:cNvPr id="3" name="TextBox 2">
            <a:extLst>
              <a:ext uri="{FF2B5EF4-FFF2-40B4-BE49-F238E27FC236}">
                <a16:creationId xmlns:a16="http://schemas.microsoft.com/office/drawing/2014/main" id="{134FA7F7-797B-406B-A450-9674378AF0B4}"/>
              </a:ext>
            </a:extLst>
          </p:cNvPr>
          <p:cNvSpPr txBox="1"/>
          <p:nvPr/>
        </p:nvSpPr>
        <p:spPr>
          <a:xfrm>
            <a:off x="133686" y="4588482"/>
            <a:ext cx="1153714" cy="400110"/>
          </a:xfrm>
          <a:prstGeom prst="rect">
            <a:avLst/>
          </a:prstGeom>
          <a:noFill/>
        </p:spPr>
        <p:txBody>
          <a:bodyPr wrap="none" rtlCol="0">
            <a:spAutoFit/>
          </a:bodyPr>
          <a:lstStyle/>
          <a:p>
            <a:r>
              <a:rPr lang="en-IN" sz="2000" b="1" dirty="0"/>
              <a:t>Insights:-</a:t>
            </a:r>
            <a:endParaRPr lang="en-US" sz="2000" b="1" dirty="0"/>
          </a:p>
        </p:txBody>
      </p:sp>
      <p:sp>
        <p:nvSpPr>
          <p:cNvPr id="8" name="TextBox 7">
            <a:extLst>
              <a:ext uri="{FF2B5EF4-FFF2-40B4-BE49-F238E27FC236}">
                <a16:creationId xmlns:a16="http://schemas.microsoft.com/office/drawing/2014/main" id="{58C4236F-0C7C-42CE-B917-602A5A1967E9}"/>
              </a:ext>
            </a:extLst>
          </p:cNvPr>
          <p:cNvSpPr txBox="1"/>
          <p:nvPr/>
        </p:nvSpPr>
        <p:spPr>
          <a:xfrm>
            <a:off x="710543" y="5060137"/>
            <a:ext cx="11547135" cy="1477328"/>
          </a:xfrm>
          <a:prstGeom prst="rect">
            <a:avLst/>
          </a:prstGeom>
          <a:noFill/>
        </p:spPr>
        <p:txBody>
          <a:bodyPr wrap="none" rtlCol="0">
            <a:spAutoFit/>
          </a:bodyPr>
          <a:lstStyle/>
          <a:p>
            <a:pPr marL="285750" indent="-285750">
              <a:buFont typeface="Wingdings" panose="05000000000000000000" pitchFamily="2" charset="2"/>
              <a:buChar char="§"/>
            </a:pPr>
            <a:r>
              <a:rPr lang="en-US" dirty="0"/>
              <a:t>Focus on High-Performing Categories Business strategies could focus on maintaining or increasing the stock</a:t>
            </a:r>
          </a:p>
          <a:p>
            <a:r>
              <a:rPr lang="en-US" dirty="0"/>
              <a:t>     and variety in the top-performing categories to maximize revenue.</a:t>
            </a:r>
          </a:p>
          <a:p>
            <a:pPr marL="285750" indent="-285750">
              <a:buFont typeface="Wingdings" panose="05000000000000000000" pitchFamily="2" charset="2"/>
              <a:buChar char="§"/>
            </a:pPr>
            <a:r>
              <a:rPr lang="en-US" dirty="0"/>
              <a:t>Assess and Improve Low-Performing Categories For categories with low sales, further analysis might be</a:t>
            </a:r>
          </a:p>
          <a:p>
            <a:r>
              <a:rPr lang="en-US" dirty="0"/>
              <a:t>    needed to understand the reasons behind the poor performance. Consider marketing efforts, product </a:t>
            </a:r>
          </a:p>
          <a:p>
            <a:r>
              <a:rPr lang="en-US" dirty="0"/>
              <a:t>    quality, or even discontinuing certain products if they are not profitable.</a:t>
            </a:r>
          </a:p>
        </p:txBody>
      </p:sp>
      <p:sp>
        <p:nvSpPr>
          <p:cNvPr id="7" name="TextBox 6">
            <a:extLst>
              <a:ext uri="{FF2B5EF4-FFF2-40B4-BE49-F238E27FC236}">
                <a16:creationId xmlns:a16="http://schemas.microsoft.com/office/drawing/2014/main" id="{00A8B3C8-BC88-46BE-A0A3-8A6582604B1F}"/>
              </a:ext>
            </a:extLst>
          </p:cNvPr>
          <p:cNvSpPr txBox="1"/>
          <p:nvPr/>
        </p:nvSpPr>
        <p:spPr>
          <a:xfrm>
            <a:off x="710543" y="4158857"/>
            <a:ext cx="8356933" cy="369332"/>
          </a:xfrm>
          <a:prstGeom prst="rect">
            <a:avLst/>
          </a:prstGeom>
          <a:noFill/>
        </p:spPr>
        <p:txBody>
          <a:bodyPr wrap="square" rtlCol="0">
            <a:spAutoFit/>
          </a:bodyPr>
          <a:lstStyle/>
          <a:p>
            <a:pPr marL="285750" indent="-285750">
              <a:buFont typeface="Wingdings" panose="05000000000000000000" pitchFamily="2" charset="2"/>
              <a:buChar char="§"/>
            </a:pPr>
            <a:r>
              <a:rPr lang="en-IN" dirty="0"/>
              <a:t>Most popular product category is 5 with 27.4 % of total product categories .</a:t>
            </a:r>
            <a:endParaRPr lang="en-US" dirty="0"/>
          </a:p>
        </p:txBody>
      </p:sp>
      <p:pic>
        <p:nvPicPr>
          <p:cNvPr id="4098" name="Picture 2">
            <a:extLst>
              <a:ext uri="{FF2B5EF4-FFF2-40B4-BE49-F238E27FC236}">
                <a16:creationId xmlns:a16="http://schemas.microsoft.com/office/drawing/2014/main" id="{6DB1BE68-D6A9-4266-8075-1098747F9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333" y="809651"/>
            <a:ext cx="5319360" cy="32889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ECF819-5C09-4923-AF54-926F59C141C7}"/>
              </a:ext>
            </a:extLst>
          </p:cNvPr>
          <p:cNvSpPr txBox="1"/>
          <p:nvPr/>
        </p:nvSpPr>
        <p:spPr>
          <a:xfrm>
            <a:off x="0" y="-13831"/>
            <a:ext cx="9305753" cy="523220"/>
          </a:xfrm>
          <a:prstGeom prst="rect">
            <a:avLst/>
          </a:prstGeom>
          <a:noFill/>
        </p:spPr>
        <p:txBody>
          <a:bodyPr wrap="none" rtlCol="0">
            <a:spAutoFit/>
          </a:bodyPr>
          <a:lstStyle/>
          <a:p>
            <a:r>
              <a:rPr lang="en-IN" sz="2800" b="1" dirty="0"/>
              <a:t>Most popular category is the 5 with highest purchase .</a:t>
            </a:r>
            <a:endParaRPr lang="en-US" sz="2800" b="1" dirty="0"/>
          </a:p>
        </p:txBody>
      </p:sp>
    </p:spTree>
    <p:extLst>
      <p:ext uri="{BB962C8B-B14F-4D97-AF65-F5344CB8AC3E}">
        <p14:creationId xmlns:p14="http://schemas.microsoft.com/office/powerpoint/2010/main" val="93576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AA087-2B43-4C70-9010-A6787407D28B}"/>
              </a:ext>
            </a:extLst>
          </p:cNvPr>
          <p:cNvSpPr txBox="1"/>
          <p:nvPr/>
        </p:nvSpPr>
        <p:spPr>
          <a:xfrm>
            <a:off x="159026" y="3740851"/>
            <a:ext cx="1197764" cy="369332"/>
          </a:xfrm>
          <a:prstGeom prst="rect">
            <a:avLst/>
          </a:prstGeom>
          <a:noFill/>
        </p:spPr>
        <p:txBody>
          <a:bodyPr wrap="none" rtlCol="0">
            <a:spAutoFit/>
          </a:bodyPr>
          <a:lstStyle/>
          <a:p>
            <a:r>
              <a:rPr lang="en-IN" dirty="0"/>
              <a:t>Findings:-</a:t>
            </a:r>
            <a:endParaRPr lang="en-US" dirty="0"/>
          </a:p>
        </p:txBody>
      </p:sp>
      <p:sp>
        <p:nvSpPr>
          <p:cNvPr id="4" name="TextBox 3">
            <a:extLst>
              <a:ext uri="{FF2B5EF4-FFF2-40B4-BE49-F238E27FC236}">
                <a16:creationId xmlns:a16="http://schemas.microsoft.com/office/drawing/2014/main" id="{D6CC09F3-CEF7-4C7B-ADCF-7581A143D848}"/>
              </a:ext>
            </a:extLst>
          </p:cNvPr>
          <p:cNvSpPr txBox="1"/>
          <p:nvPr/>
        </p:nvSpPr>
        <p:spPr>
          <a:xfrm>
            <a:off x="159026" y="4770782"/>
            <a:ext cx="1130438" cy="369332"/>
          </a:xfrm>
          <a:prstGeom prst="rect">
            <a:avLst/>
          </a:prstGeom>
          <a:noFill/>
        </p:spPr>
        <p:txBody>
          <a:bodyPr wrap="none" rtlCol="0">
            <a:spAutoFit/>
          </a:bodyPr>
          <a:lstStyle/>
          <a:p>
            <a:r>
              <a:rPr lang="en-IN" dirty="0"/>
              <a:t>Insights:-</a:t>
            </a:r>
            <a:endParaRPr lang="en-US" dirty="0"/>
          </a:p>
        </p:txBody>
      </p:sp>
      <p:sp>
        <p:nvSpPr>
          <p:cNvPr id="5" name="TextBox 4">
            <a:extLst>
              <a:ext uri="{FF2B5EF4-FFF2-40B4-BE49-F238E27FC236}">
                <a16:creationId xmlns:a16="http://schemas.microsoft.com/office/drawing/2014/main" id="{196FB69C-D15D-4F28-ADAF-2898FB644E3C}"/>
              </a:ext>
            </a:extLst>
          </p:cNvPr>
          <p:cNvSpPr txBox="1"/>
          <p:nvPr/>
        </p:nvSpPr>
        <p:spPr>
          <a:xfrm>
            <a:off x="935513" y="4057128"/>
            <a:ext cx="11560216" cy="646331"/>
          </a:xfrm>
          <a:prstGeom prst="rect">
            <a:avLst/>
          </a:prstGeom>
          <a:noFill/>
        </p:spPr>
        <p:txBody>
          <a:bodyPr wrap="none" rtlCol="0">
            <a:spAutoFit/>
          </a:bodyPr>
          <a:lstStyle/>
          <a:p>
            <a:pPr marL="285750" indent="-285750">
              <a:buFont typeface="Wingdings" panose="05000000000000000000" pitchFamily="2" charset="2"/>
              <a:buChar char="§"/>
            </a:pPr>
            <a:r>
              <a:rPr lang="en-US" dirty="0"/>
              <a:t>The Product ID P0000042 has the highest count, significantly surpassing other products with over 1000</a:t>
            </a:r>
          </a:p>
          <a:p>
            <a:r>
              <a:rPr lang="en-US" dirty="0"/>
              <a:t>    units. This indicates that P0000042 is either the most popular or the most stocked product in this dataset.</a:t>
            </a:r>
          </a:p>
        </p:txBody>
      </p:sp>
      <p:sp>
        <p:nvSpPr>
          <p:cNvPr id="6" name="TextBox 5">
            <a:extLst>
              <a:ext uri="{FF2B5EF4-FFF2-40B4-BE49-F238E27FC236}">
                <a16:creationId xmlns:a16="http://schemas.microsoft.com/office/drawing/2014/main" id="{E8F96DBF-5A48-47F7-8385-8D01F23C0604}"/>
              </a:ext>
            </a:extLst>
          </p:cNvPr>
          <p:cNvSpPr txBox="1"/>
          <p:nvPr/>
        </p:nvSpPr>
        <p:spPr>
          <a:xfrm>
            <a:off x="5791200" y="2975113"/>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09CDCE56-67B4-4E75-B111-0D40F09ED1D2}"/>
              </a:ext>
            </a:extLst>
          </p:cNvPr>
          <p:cNvSpPr txBox="1"/>
          <p:nvPr/>
        </p:nvSpPr>
        <p:spPr>
          <a:xfrm>
            <a:off x="935513" y="5096177"/>
            <a:ext cx="11133176" cy="1477328"/>
          </a:xfrm>
          <a:prstGeom prst="rect">
            <a:avLst/>
          </a:prstGeom>
          <a:noFill/>
        </p:spPr>
        <p:txBody>
          <a:bodyPr wrap="none" rtlCol="0">
            <a:spAutoFit/>
          </a:bodyPr>
          <a:lstStyle/>
          <a:p>
            <a:pPr marL="285750" indent="-285750">
              <a:buFont typeface="Wingdings" panose="05000000000000000000" pitchFamily="2" charset="2"/>
              <a:buChar char="§"/>
            </a:pPr>
            <a:r>
              <a:rPr lang="en-US" dirty="0"/>
              <a:t>Conduct market research to understand why some products are less popular and adjust the product </a:t>
            </a:r>
          </a:p>
          <a:p>
            <a:r>
              <a:rPr lang="en-US" dirty="0"/>
              <a:t>    offerings accordingly.</a:t>
            </a:r>
          </a:p>
          <a:p>
            <a:pPr marL="285750" indent="-285750">
              <a:buFont typeface="Wingdings" panose="05000000000000000000" pitchFamily="2" charset="2"/>
              <a:buChar char="§"/>
            </a:pPr>
            <a:r>
              <a:rPr lang="en-US" dirty="0"/>
              <a:t>It’s essential to have a robust supply chain strategy to avoid stockouts.</a:t>
            </a:r>
          </a:p>
          <a:p>
            <a:pPr marL="285750" indent="-285750">
              <a:buFont typeface="Wingdings" panose="05000000000000000000" pitchFamily="2" charset="2"/>
              <a:buChar char="§"/>
            </a:pPr>
            <a:r>
              <a:rPr lang="en-US" dirty="0"/>
              <a:t>For products with lower counts, ordering policies might need to be adjusted to avoid excess inventory </a:t>
            </a:r>
          </a:p>
          <a:p>
            <a:r>
              <a:rPr lang="en-US" dirty="0"/>
              <a:t>    and reduce holding costs.</a:t>
            </a:r>
          </a:p>
        </p:txBody>
      </p:sp>
      <p:pic>
        <p:nvPicPr>
          <p:cNvPr id="5122" name="Picture 2">
            <a:extLst>
              <a:ext uri="{FF2B5EF4-FFF2-40B4-BE49-F238E27FC236}">
                <a16:creationId xmlns:a16="http://schemas.microsoft.com/office/drawing/2014/main" id="{2F9FBB90-D8B4-4930-AA01-AABE13247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76" y="677842"/>
            <a:ext cx="5551335" cy="34323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AB20A94-0F4D-4E56-9926-CAF484B15B0E}"/>
              </a:ext>
            </a:extLst>
          </p:cNvPr>
          <p:cNvSpPr txBox="1"/>
          <p:nvPr/>
        </p:nvSpPr>
        <p:spPr>
          <a:xfrm>
            <a:off x="0" y="0"/>
            <a:ext cx="9111790" cy="584775"/>
          </a:xfrm>
          <a:prstGeom prst="rect">
            <a:avLst/>
          </a:prstGeom>
          <a:noFill/>
        </p:spPr>
        <p:txBody>
          <a:bodyPr wrap="none" rtlCol="0">
            <a:spAutoFit/>
          </a:bodyPr>
          <a:lstStyle/>
          <a:p>
            <a:r>
              <a:rPr lang="en-IN" sz="3200" b="1" dirty="0"/>
              <a:t>Product id P00000142 has the highest count .</a:t>
            </a:r>
            <a:endParaRPr lang="en-US" sz="3200" b="1" dirty="0"/>
          </a:p>
        </p:txBody>
      </p:sp>
    </p:spTree>
    <p:extLst>
      <p:ext uri="{BB962C8B-B14F-4D97-AF65-F5344CB8AC3E}">
        <p14:creationId xmlns:p14="http://schemas.microsoft.com/office/powerpoint/2010/main" val="305976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1AA6BA-2A00-4E3E-8913-28B0392698FA}"/>
              </a:ext>
            </a:extLst>
          </p:cNvPr>
          <p:cNvSpPr txBox="1"/>
          <p:nvPr/>
        </p:nvSpPr>
        <p:spPr>
          <a:xfrm>
            <a:off x="556392" y="1765587"/>
            <a:ext cx="4740551" cy="2585323"/>
          </a:xfrm>
          <a:prstGeom prst="rect">
            <a:avLst/>
          </a:prstGeom>
          <a:noFill/>
        </p:spPr>
        <p:txBody>
          <a:bodyPr wrap="square">
            <a:spAutoFit/>
          </a:bodyPr>
          <a:lstStyle/>
          <a:p>
            <a:r>
              <a:rPr lang="en-IN" sz="5400" b="1" dirty="0"/>
              <a:t>What do Customer’s purchase ?</a:t>
            </a:r>
          </a:p>
        </p:txBody>
      </p:sp>
      <p:pic>
        <p:nvPicPr>
          <p:cNvPr id="5" name="Picture 4">
            <a:extLst>
              <a:ext uri="{FF2B5EF4-FFF2-40B4-BE49-F238E27FC236}">
                <a16:creationId xmlns:a16="http://schemas.microsoft.com/office/drawing/2014/main" id="{E97BF69D-44DE-4300-933D-3EE9AAD596E9}"/>
              </a:ext>
            </a:extLst>
          </p:cNvPr>
          <p:cNvPicPr>
            <a:picLocks noChangeAspect="1"/>
          </p:cNvPicPr>
          <p:nvPr/>
        </p:nvPicPr>
        <p:blipFill>
          <a:blip r:embed="rId2"/>
          <a:stretch>
            <a:fillRect/>
          </a:stretch>
        </p:blipFill>
        <p:spPr>
          <a:xfrm>
            <a:off x="4492693" y="755374"/>
            <a:ext cx="4958682" cy="4605751"/>
          </a:xfrm>
          <a:prstGeom prst="rect">
            <a:avLst/>
          </a:prstGeom>
        </p:spPr>
      </p:pic>
    </p:spTree>
    <p:extLst>
      <p:ext uri="{BB962C8B-B14F-4D97-AF65-F5344CB8AC3E}">
        <p14:creationId xmlns:p14="http://schemas.microsoft.com/office/powerpoint/2010/main" val="60653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1046A10-D398-4385-8032-4EFB9F304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115" y="721465"/>
            <a:ext cx="7063611" cy="32110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ABA590-D00F-4B38-A0CF-48B116B0F274}"/>
              </a:ext>
            </a:extLst>
          </p:cNvPr>
          <p:cNvSpPr txBox="1"/>
          <p:nvPr/>
        </p:nvSpPr>
        <p:spPr>
          <a:xfrm>
            <a:off x="0" y="3901274"/>
            <a:ext cx="1197764" cy="369332"/>
          </a:xfrm>
          <a:prstGeom prst="rect">
            <a:avLst/>
          </a:prstGeom>
          <a:noFill/>
        </p:spPr>
        <p:txBody>
          <a:bodyPr wrap="none" rtlCol="0">
            <a:spAutoFit/>
          </a:bodyPr>
          <a:lstStyle/>
          <a:p>
            <a:r>
              <a:rPr lang="en-IN" dirty="0"/>
              <a:t>Findings:-</a:t>
            </a:r>
          </a:p>
        </p:txBody>
      </p:sp>
      <p:sp>
        <p:nvSpPr>
          <p:cNvPr id="3" name="TextBox 2">
            <a:extLst>
              <a:ext uri="{FF2B5EF4-FFF2-40B4-BE49-F238E27FC236}">
                <a16:creationId xmlns:a16="http://schemas.microsoft.com/office/drawing/2014/main" id="{D7B1FEDB-DD97-4949-A40A-A77A90B443A3}"/>
              </a:ext>
            </a:extLst>
          </p:cNvPr>
          <p:cNvSpPr txBox="1"/>
          <p:nvPr/>
        </p:nvSpPr>
        <p:spPr>
          <a:xfrm>
            <a:off x="-4890" y="4723569"/>
            <a:ext cx="1130438" cy="369332"/>
          </a:xfrm>
          <a:prstGeom prst="rect">
            <a:avLst/>
          </a:prstGeom>
          <a:noFill/>
        </p:spPr>
        <p:txBody>
          <a:bodyPr wrap="none" rtlCol="0">
            <a:spAutoFit/>
          </a:bodyPr>
          <a:lstStyle/>
          <a:p>
            <a:r>
              <a:rPr lang="en-IN" dirty="0"/>
              <a:t>Insights:-</a:t>
            </a:r>
            <a:endParaRPr lang="en-US" dirty="0"/>
          </a:p>
        </p:txBody>
      </p:sp>
      <p:sp>
        <p:nvSpPr>
          <p:cNvPr id="4" name="TextBox 3">
            <a:extLst>
              <a:ext uri="{FF2B5EF4-FFF2-40B4-BE49-F238E27FC236}">
                <a16:creationId xmlns:a16="http://schemas.microsoft.com/office/drawing/2014/main" id="{A9465516-4F36-4896-A9A6-D4C2B0271EB8}"/>
              </a:ext>
            </a:extLst>
          </p:cNvPr>
          <p:cNvSpPr txBox="1"/>
          <p:nvPr/>
        </p:nvSpPr>
        <p:spPr>
          <a:xfrm>
            <a:off x="560329" y="4235764"/>
            <a:ext cx="11538736"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Product Category 1 has an exceptionally high total purchase amount compared to all Other categories. </a:t>
            </a:r>
          </a:p>
          <a:p>
            <a:r>
              <a:rPr lang="en-US" dirty="0"/>
              <a:t>    It is the clear leader in terms of sales.</a:t>
            </a:r>
          </a:p>
        </p:txBody>
      </p:sp>
      <p:sp>
        <p:nvSpPr>
          <p:cNvPr id="5" name="TextBox 4">
            <a:extLst>
              <a:ext uri="{FF2B5EF4-FFF2-40B4-BE49-F238E27FC236}">
                <a16:creationId xmlns:a16="http://schemas.microsoft.com/office/drawing/2014/main" id="{E8D5C269-7BA2-45D2-B963-54850C8E786E}"/>
              </a:ext>
            </a:extLst>
          </p:cNvPr>
          <p:cNvSpPr txBox="1"/>
          <p:nvPr/>
        </p:nvSpPr>
        <p:spPr>
          <a:xfrm>
            <a:off x="593992" y="5061954"/>
            <a:ext cx="11696472" cy="646331"/>
          </a:xfrm>
          <a:prstGeom prst="rect">
            <a:avLst/>
          </a:prstGeom>
          <a:noFill/>
        </p:spPr>
        <p:txBody>
          <a:bodyPr wrap="none" rtlCol="0">
            <a:spAutoFit/>
          </a:bodyPr>
          <a:lstStyle/>
          <a:p>
            <a:pPr marL="285750" indent="-285750">
              <a:buFont typeface="Wingdings" panose="05000000000000000000" pitchFamily="2" charset="2"/>
              <a:buChar char="§"/>
            </a:pPr>
            <a:r>
              <a:rPr lang="en-US" dirty="0"/>
              <a:t>Since Category 1 generates the highest revenue, efforts should be concentrated on maintaining and </a:t>
            </a:r>
          </a:p>
          <a:p>
            <a:r>
              <a:rPr lang="en-US" dirty="0"/>
              <a:t>    expanding its market share. This might involve increased marketing, promotions, or product enhancements.</a:t>
            </a:r>
          </a:p>
        </p:txBody>
      </p:sp>
      <p:sp>
        <p:nvSpPr>
          <p:cNvPr id="6" name="TextBox 5">
            <a:extLst>
              <a:ext uri="{FF2B5EF4-FFF2-40B4-BE49-F238E27FC236}">
                <a16:creationId xmlns:a16="http://schemas.microsoft.com/office/drawing/2014/main" id="{28554FB9-A47C-433F-9031-3F8D2864F7CC}"/>
              </a:ext>
            </a:extLst>
          </p:cNvPr>
          <p:cNvSpPr txBox="1"/>
          <p:nvPr/>
        </p:nvSpPr>
        <p:spPr>
          <a:xfrm>
            <a:off x="560329" y="5626280"/>
            <a:ext cx="11538736" cy="923330"/>
          </a:xfrm>
          <a:prstGeom prst="rect">
            <a:avLst/>
          </a:prstGeom>
          <a:noFill/>
        </p:spPr>
        <p:txBody>
          <a:bodyPr wrap="none" rtlCol="0">
            <a:spAutoFit/>
          </a:bodyPr>
          <a:lstStyle/>
          <a:p>
            <a:pPr marL="285750" indent="-285750">
              <a:buFont typeface="Wingdings" panose="05000000000000000000" pitchFamily="2" charset="2"/>
              <a:buChar char="§"/>
            </a:pPr>
            <a:r>
              <a:rPr lang="en-US" dirty="0"/>
              <a:t>For the lower-performing categories, a detailed market analysis might reveal the reasons for low sales.</a:t>
            </a:r>
          </a:p>
          <a:p>
            <a:r>
              <a:rPr lang="en-US" dirty="0"/>
              <a:t>    It could be due to lack of awareness, higher competition, or insufficient product differentiation. Based on </a:t>
            </a:r>
          </a:p>
          <a:p>
            <a:r>
              <a:rPr lang="en-US" dirty="0"/>
              <a:t>    the findings, strategic decisions could be made, such as rebranding, repositioning, or discontinuation.</a:t>
            </a:r>
          </a:p>
        </p:txBody>
      </p:sp>
      <p:sp>
        <p:nvSpPr>
          <p:cNvPr id="7" name="TextBox 6">
            <a:extLst>
              <a:ext uri="{FF2B5EF4-FFF2-40B4-BE49-F238E27FC236}">
                <a16:creationId xmlns:a16="http://schemas.microsoft.com/office/drawing/2014/main" id="{0EDFE983-B991-4AD1-A900-B492D1E5CF64}"/>
              </a:ext>
            </a:extLst>
          </p:cNvPr>
          <p:cNvSpPr txBox="1"/>
          <p:nvPr/>
        </p:nvSpPr>
        <p:spPr>
          <a:xfrm>
            <a:off x="-4890" y="18141"/>
            <a:ext cx="11361059" cy="400110"/>
          </a:xfrm>
          <a:prstGeom prst="rect">
            <a:avLst/>
          </a:prstGeom>
          <a:noFill/>
        </p:spPr>
        <p:txBody>
          <a:bodyPr wrap="none" rtlCol="0">
            <a:spAutoFit/>
          </a:bodyPr>
          <a:lstStyle/>
          <a:p>
            <a:r>
              <a:rPr lang="en-US" sz="2000" b="1" dirty="0"/>
              <a:t>Exceptional Purchase Amount Observed in Product Category 1 Compared to Other Categories.</a:t>
            </a:r>
          </a:p>
        </p:txBody>
      </p:sp>
    </p:spTree>
    <p:extLst>
      <p:ext uri="{BB962C8B-B14F-4D97-AF65-F5344CB8AC3E}">
        <p14:creationId xmlns:p14="http://schemas.microsoft.com/office/powerpoint/2010/main" val="288458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504A19F-527F-4892-A88F-7704A2E097BA}"/>
              </a:ext>
            </a:extLst>
          </p:cNvPr>
          <p:cNvGraphicFramePr>
            <a:graphicFrameLocks noGrp="1"/>
          </p:cNvGraphicFramePr>
          <p:nvPr>
            <p:extLst>
              <p:ext uri="{D42A27DB-BD31-4B8C-83A1-F6EECF244321}">
                <p14:modId xmlns:p14="http://schemas.microsoft.com/office/powerpoint/2010/main" val="2901881032"/>
              </p:ext>
            </p:extLst>
          </p:nvPr>
        </p:nvGraphicFramePr>
        <p:xfrm>
          <a:off x="3759200" y="456484"/>
          <a:ext cx="4854222" cy="3436620"/>
        </p:xfrm>
        <a:graphic>
          <a:graphicData uri="http://schemas.openxmlformats.org/drawingml/2006/table">
            <a:tbl>
              <a:tblPr/>
              <a:tblGrid>
                <a:gridCol w="1304082">
                  <a:extLst>
                    <a:ext uri="{9D8B030D-6E8A-4147-A177-3AD203B41FA5}">
                      <a16:colId xmlns:a16="http://schemas.microsoft.com/office/drawing/2014/main" val="450250458"/>
                    </a:ext>
                  </a:extLst>
                </a:gridCol>
                <a:gridCol w="3550140">
                  <a:extLst>
                    <a:ext uri="{9D8B030D-6E8A-4147-A177-3AD203B41FA5}">
                      <a16:colId xmlns:a16="http://schemas.microsoft.com/office/drawing/2014/main" val="1127413682"/>
                    </a:ext>
                  </a:extLst>
                </a:gridCol>
              </a:tblGrid>
              <a:tr h="274896">
                <a:tc>
                  <a:txBody>
                    <a:bodyPr/>
                    <a:lstStyle/>
                    <a:p>
                      <a:pPr rtl="0" fontAlgn="b"/>
                      <a:r>
                        <a:rPr lang="en-US">
                          <a:effectLst/>
                        </a:rPr>
                        <a:t>Product_ID</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FF00"/>
                    </a:solidFill>
                  </a:tcPr>
                </a:tc>
                <a:tc>
                  <a:txBody>
                    <a:bodyPr/>
                    <a:lstStyle/>
                    <a:p>
                      <a:pPr rtl="0" fontAlgn="b"/>
                      <a:r>
                        <a:rPr lang="en-US" dirty="0">
                          <a:effectLst/>
                        </a:rPr>
                        <a:t>Total Purchase Amount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FF00"/>
                    </a:solidFill>
                  </a:tcPr>
                </a:tc>
                <a:extLst>
                  <a:ext uri="{0D108BD9-81ED-4DB2-BD59-A6C34878D82A}">
                    <a16:rowId xmlns:a16="http://schemas.microsoft.com/office/drawing/2014/main" val="2621352985"/>
                  </a:ext>
                </a:extLst>
              </a:tr>
              <a:tr h="274896">
                <a:tc>
                  <a:txBody>
                    <a:bodyPr/>
                    <a:lstStyle/>
                    <a:p>
                      <a:pPr rtl="0" fontAlgn="b"/>
                      <a:r>
                        <a:rPr lang="en-US" dirty="0">
                          <a:effectLst/>
                        </a:rPr>
                        <a:t>P00000142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a:effectLst/>
                        </a:rPr>
                        <a:t>12837476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5836327"/>
                  </a:ext>
                </a:extLst>
              </a:tr>
              <a:tr h="274896">
                <a:tc>
                  <a:txBody>
                    <a:bodyPr/>
                    <a:lstStyle/>
                    <a:p>
                      <a:pPr rtl="0" fontAlgn="b"/>
                      <a:r>
                        <a:rPr lang="en-US">
                          <a:effectLst/>
                        </a:rPr>
                        <a:t>P00000242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a:effectLst/>
                        </a:rPr>
                        <a:t>3967496</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8679409"/>
                  </a:ext>
                </a:extLst>
              </a:tr>
              <a:tr h="274896">
                <a:tc>
                  <a:txBody>
                    <a:bodyPr/>
                    <a:lstStyle/>
                    <a:p>
                      <a:pPr rtl="0" fontAlgn="b"/>
                      <a:r>
                        <a:rPr lang="en-US">
                          <a:effectLst/>
                        </a:rPr>
                        <a:t>P00000342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dirty="0">
                          <a:effectLst/>
                        </a:rPr>
                        <a:t>1296475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4256056"/>
                  </a:ext>
                </a:extLst>
              </a:tr>
              <a:tr h="274896">
                <a:tc>
                  <a:txBody>
                    <a:bodyPr/>
                    <a:lstStyle/>
                    <a:p>
                      <a:pPr rtl="0" fontAlgn="b"/>
                      <a:r>
                        <a:rPr lang="en-US">
                          <a:effectLst/>
                        </a:rPr>
                        <a:t>P00000442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a:effectLst/>
                        </a:rPr>
                        <a:t>441173</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1292004"/>
                  </a:ext>
                </a:extLst>
              </a:tr>
              <a:tr h="274896">
                <a:tc>
                  <a:txBody>
                    <a:bodyPr/>
                    <a:lstStyle/>
                    <a:p>
                      <a:pPr rtl="0" fontAlgn="b"/>
                      <a:r>
                        <a:rPr lang="en-US">
                          <a:effectLst/>
                        </a:rPr>
                        <a:t>P00000542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a:effectLst/>
                        </a:rPr>
                        <a:t>807212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460874"/>
                  </a:ext>
                </a:extLst>
              </a:tr>
              <a:tr h="274896">
                <a:tc>
                  <a:txBody>
                    <a:bodyPr/>
                    <a:lstStyle/>
                    <a:p>
                      <a:pPr rtl="0" fontAlgn="b"/>
                      <a:r>
                        <a:rPr lang="en-US">
                          <a:effectLst/>
                        </a:rPr>
                        <a:t>P00000642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a:effectLst/>
                        </a:rPr>
                        <a:t>7635578</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2935348"/>
                  </a:ext>
                </a:extLst>
              </a:tr>
              <a:tr h="274896">
                <a:tc>
                  <a:txBody>
                    <a:bodyPr/>
                    <a:lstStyle/>
                    <a:p>
                      <a:pPr rtl="0" fontAlgn="b"/>
                      <a:r>
                        <a:rPr lang="en-US">
                          <a:effectLst/>
                        </a:rPr>
                        <a:t>P00000742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a:effectLst/>
                        </a:rPr>
                        <a:t>1453565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877718"/>
                  </a:ext>
                </a:extLst>
              </a:tr>
              <a:tr h="274896">
                <a:tc>
                  <a:txBody>
                    <a:bodyPr/>
                    <a:lstStyle/>
                    <a:p>
                      <a:pPr rtl="0" fontAlgn="b"/>
                      <a:r>
                        <a:rPr lang="en-US">
                          <a:effectLst/>
                        </a:rPr>
                        <a:t>P00000842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a:effectLst/>
                        </a:rPr>
                        <a:t>360314</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30424"/>
                  </a:ext>
                </a:extLst>
              </a:tr>
              <a:tr h="274896">
                <a:tc>
                  <a:txBody>
                    <a:bodyPr/>
                    <a:lstStyle/>
                    <a:p>
                      <a:pPr rtl="0" fontAlgn="b"/>
                      <a:r>
                        <a:rPr lang="en-US">
                          <a:effectLst/>
                        </a:rPr>
                        <a:t>P00000942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a:effectLst/>
                        </a:rPr>
                        <a:t>581125</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415315"/>
                  </a:ext>
                </a:extLst>
              </a:tr>
              <a:tr h="274896">
                <a:tc>
                  <a:txBody>
                    <a:bodyPr/>
                    <a:lstStyle/>
                    <a:p>
                      <a:pPr rtl="0" fontAlgn="b"/>
                      <a:r>
                        <a:rPr lang="en-US">
                          <a:effectLst/>
                        </a:rPr>
                        <a:t>P00001042</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dirty="0">
                          <a:effectLst/>
                        </a:rPr>
                        <a:t>6922380</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815027"/>
                  </a:ext>
                </a:extLst>
              </a:tr>
            </a:tbl>
          </a:graphicData>
        </a:graphic>
      </p:graphicFrame>
      <p:sp>
        <p:nvSpPr>
          <p:cNvPr id="3" name="TextBox 2">
            <a:extLst>
              <a:ext uri="{FF2B5EF4-FFF2-40B4-BE49-F238E27FC236}">
                <a16:creationId xmlns:a16="http://schemas.microsoft.com/office/drawing/2014/main" id="{3FFC1717-AE50-4736-9391-F1DA3BC2DC9B}"/>
              </a:ext>
            </a:extLst>
          </p:cNvPr>
          <p:cNvSpPr txBox="1"/>
          <p:nvPr/>
        </p:nvSpPr>
        <p:spPr>
          <a:xfrm>
            <a:off x="-32318" y="3834147"/>
            <a:ext cx="1197764" cy="369332"/>
          </a:xfrm>
          <a:prstGeom prst="rect">
            <a:avLst/>
          </a:prstGeom>
          <a:noFill/>
        </p:spPr>
        <p:txBody>
          <a:bodyPr wrap="none" rtlCol="0">
            <a:spAutoFit/>
          </a:bodyPr>
          <a:lstStyle/>
          <a:p>
            <a:r>
              <a:rPr lang="en-IN" dirty="0"/>
              <a:t>Findings:-</a:t>
            </a:r>
          </a:p>
        </p:txBody>
      </p:sp>
      <p:sp>
        <p:nvSpPr>
          <p:cNvPr id="4" name="TextBox 3">
            <a:extLst>
              <a:ext uri="{FF2B5EF4-FFF2-40B4-BE49-F238E27FC236}">
                <a16:creationId xmlns:a16="http://schemas.microsoft.com/office/drawing/2014/main" id="{2479C569-DEB9-4CF5-87B4-C59680F7F135}"/>
              </a:ext>
            </a:extLst>
          </p:cNvPr>
          <p:cNvSpPr txBox="1"/>
          <p:nvPr/>
        </p:nvSpPr>
        <p:spPr>
          <a:xfrm>
            <a:off x="0" y="4682336"/>
            <a:ext cx="1130438" cy="369332"/>
          </a:xfrm>
          <a:prstGeom prst="rect">
            <a:avLst/>
          </a:prstGeom>
          <a:noFill/>
        </p:spPr>
        <p:txBody>
          <a:bodyPr wrap="none" rtlCol="0">
            <a:spAutoFit/>
          </a:bodyPr>
          <a:lstStyle/>
          <a:p>
            <a:r>
              <a:rPr lang="en-IN" dirty="0"/>
              <a:t>Insights:-</a:t>
            </a:r>
            <a:endParaRPr lang="en-US" dirty="0"/>
          </a:p>
        </p:txBody>
      </p:sp>
      <p:sp>
        <p:nvSpPr>
          <p:cNvPr id="5" name="TextBox 4">
            <a:extLst>
              <a:ext uri="{FF2B5EF4-FFF2-40B4-BE49-F238E27FC236}">
                <a16:creationId xmlns:a16="http://schemas.microsoft.com/office/drawing/2014/main" id="{B644BD63-5B0A-4384-B36C-97C998F35E8F}"/>
              </a:ext>
            </a:extLst>
          </p:cNvPr>
          <p:cNvSpPr txBox="1"/>
          <p:nvPr/>
        </p:nvSpPr>
        <p:spPr>
          <a:xfrm>
            <a:off x="637574" y="4144753"/>
            <a:ext cx="11470448" cy="646331"/>
          </a:xfrm>
          <a:prstGeom prst="rect">
            <a:avLst/>
          </a:prstGeom>
          <a:noFill/>
        </p:spPr>
        <p:txBody>
          <a:bodyPr wrap="none" rtlCol="0">
            <a:spAutoFit/>
          </a:bodyPr>
          <a:lstStyle/>
          <a:p>
            <a:pPr marL="285750" indent="-285750">
              <a:buFont typeface="Wingdings" panose="05000000000000000000" pitchFamily="2" charset="2"/>
              <a:buChar char="§"/>
            </a:pPr>
            <a:r>
              <a:rPr lang="en-US" dirty="0"/>
              <a:t>The top 3 product categories together contribute 49% of the total purchase amount. This indicates a high </a:t>
            </a:r>
          </a:p>
          <a:p>
            <a:r>
              <a:rPr lang="en-US" dirty="0"/>
              <a:t>    concentration of sales within these leading categories.</a:t>
            </a:r>
          </a:p>
        </p:txBody>
      </p:sp>
      <p:sp>
        <p:nvSpPr>
          <p:cNvPr id="6" name="TextBox 5">
            <a:extLst>
              <a:ext uri="{FF2B5EF4-FFF2-40B4-BE49-F238E27FC236}">
                <a16:creationId xmlns:a16="http://schemas.microsoft.com/office/drawing/2014/main" id="{229F93C7-86F9-4448-BDE2-A203285FF6E8}"/>
              </a:ext>
            </a:extLst>
          </p:cNvPr>
          <p:cNvSpPr txBox="1"/>
          <p:nvPr/>
        </p:nvSpPr>
        <p:spPr>
          <a:xfrm>
            <a:off x="637574" y="5051668"/>
            <a:ext cx="11077135" cy="1754326"/>
          </a:xfrm>
          <a:prstGeom prst="rect">
            <a:avLst/>
          </a:prstGeom>
          <a:noFill/>
        </p:spPr>
        <p:txBody>
          <a:bodyPr wrap="none" rtlCol="0">
            <a:spAutoFit/>
          </a:bodyPr>
          <a:lstStyle/>
          <a:p>
            <a:pPr marL="285750" indent="-285750">
              <a:buFont typeface="Wingdings" panose="05000000000000000000" pitchFamily="2" charset="2"/>
              <a:buChar char="§"/>
            </a:pPr>
            <a:r>
              <a:rPr lang="en-US" dirty="0"/>
              <a:t>The top 3 product categories are the key revenue generators. Enhancing marketing efforts, </a:t>
            </a:r>
          </a:p>
          <a:p>
            <a:r>
              <a:rPr lang="en-US" dirty="0"/>
              <a:t>    ensuring high availability, and potentially expanding these product lines could capitalize on their </a:t>
            </a:r>
          </a:p>
          <a:p>
            <a:r>
              <a:rPr lang="en-US" dirty="0"/>
              <a:t>    popularity.</a:t>
            </a:r>
          </a:p>
          <a:p>
            <a:pPr marL="285750" indent="-285750">
              <a:buFont typeface="Wingdings" panose="05000000000000000000" pitchFamily="2" charset="2"/>
              <a:buChar char="§"/>
            </a:pPr>
            <a:r>
              <a:rPr lang="en-US" dirty="0"/>
              <a:t>A significant portion of sales coming from a few top products, diversifying the product portfolio could </a:t>
            </a:r>
          </a:p>
          <a:p>
            <a:r>
              <a:rPr lang="en-US" dirty="0"/>
              <a:t>    mitigate risks. Developing new products or improving underperforming ones can help in reducing </a:t>
            </a:r>
          </a:p>
          <a:p>
            <a:r>
              <a:rPr lang="en-US" dirty="0"/>
              <a:t>    dependency on the top sellers.</a:t>
            </a:r>
          </a:p>
        </p:txBody>
      </p:sp>
      <p:sp>
        <p:nvSpPr>
          <p:cNvPr id="7" name="TextBox 6">
            <a:extLst>
              <a:ext uri="{FF2B5EF4-FFF2-40B4-BE49-F238E27FC236}">
                <a16:creationId xmlns:a16="http://schemas.microsoft.com/office/drawing/2014/main" id="{8BDEF676-4BE4-43DB-854B-1E26B3120D08}"/>
              </a:ext>
            </a:extLst>
          </p:cNvPr>
          <p:cNvSpPr txBox="1"/>
          <p:nvPr/>
        </p:nvSpPr>
        <p:spPr>
          <a:xfrm>
            <a:off x="1102563" y="1339943"/>
            <a:ext cx="2790530" cy="923330"/>
          </a:xfrm>
          <a:prstGeom prst="rect">
            <a:avLst/>
          </a:prstGeom>
          <a:noFill/>
        </p:spPr>
        <p:txBody>
          <a:bodyPr wrap="square" rtlCol="0">
            <a:spAutoFit/>
          </a:bodyPr>
          <a:lstStyle/>
          <a:p>
            <a:r>
              <a:rPr lang="en-IN" dirty="0"/>
              <a:t>Identified the top 10 products by purchase amount.</a:t>
            </a:r>
            <a:endParaRPr lang="en-US" dirty="0"/>
          </a:p>
        </p:txBody>
      </p:sp>
      <p:sp>
        <p:nvSpPr>
          <p:cNvPr id="8" name="TextBox 7">
            <a:extLst>
              <a:ext uri="{FF2B5EF4-FFF2-40B4-BE49-F238E27FC236}">
                <a16:creationId xmlns:a16="http://schemas.microsoft.com/office/drawing/2014/main" id="{5A4CECBF-C4DB-4769-9A13-4CA577423925}"/>
              </a:ext>
            </a:extLst>
          </p:cNvPr>
          <p:cNvSpPr txBox="1"/>
          <p:nvPr/>
        </p:nvSpPr>
        <p:spPr>
          <a:xfrm>
            <a:off x="0" y="-28917"/>
            <a:ext cx="12061315" cy="400110"/>
          </a:xfrm>
          <a:prstGeom prst="rect">
            <a:avLst/>
          </a:prstGeom>
          <a:noFill/>
        </p:spPr>
        <p:txBody>
          <a:bodyPr wrap="none" rtlCol="0">
            <a:spAutoFit/>
          </a:bodyPr>
          <a:lstStyle/>
          <a:p>
            <a:r>
              <a:rPr lang="en-US" sz="2000" b="1" dirty="0"/>
              <a:t>Top 3 Product Categories Contribute 49% of Total Purchase Amount, Indicating High Concentration.</a:t>
            </a:r>
          </a:p>
        </p:txBody>
      </p:sp>
    </p:spTree>
    <p:extLst>
      <p:ext uri="{BB962C8B-B14F-4D97-AF65-F5344CB8AC3E}">
        <p14:creationId xmlns:p14="http://schemas.microsoft.com/office/powerpoint/2010/main" val="3972834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CB455-0FAB-46FE-87E2-B6DDEE72141E}"/>
              </a:ext>
            </a:extLst>
          </p:cNvPr>
          <p:cNvSpPr txBox="1"/>
          <p:nvPr/>
        </p:nvSpPr>
        <p:spPr>
          <a:xfrm>
            <a:off x="136347" y="3706865"/>
            <a:ext cx="1197764" cy="369332"/>
          </a:xfrm>
          <a:prstGeom prst="rect">
            <a:avLst/>
          </a:prstGeom>
          <a:noFill/>
        </p:spPr>
        <p:txBody>
          <a:bodyPr wrap="none" rtlCol="0">
            <a:spAutoFit/>
          </a:bodyPr>
          <a:lstStyle/>
          <a:p>
            <a:r>
              <a:rPr lang="en-IN" dirty="0"/>
              <a:t>Findings:-</a:t>
            </a:r>
            <a:endParaRPr lang="en-US" dirty="0"/>
          </a:p>
        </p:txBody>
      </p:sp>
      <p:sp>
        <p:nvSpPr>
          <p:cNvPr id="3" name="TextBox 2">
            <a:extLst>
              <a:ext uri="{FF2B5EF4-FFF2-40B4-BE49-F238E27FC236}">
                <a16:creationId xmlns:a16="http://schemas.microsoft.com/office/drawing/2014/main" id="{602EB76F-7F52-4F9A-A0A5-CE6124F848F9}"/>
              </a:ext>
            </a:extLst>
          </p:cNvPr>
          <p:cNvSpPr txBox="1"/>
          <p:nvPr/>
        </p:nvSpPr>
        <p:spPr>
          <a:xfrm>
            <a:off x="110642" y="4745611"/>
            <a:ext cx="1130438" cy="369332"/>
          </a:xfrm>
          <a:prstGeom prst="rect">
            <a:avLst/>
          </a:prstGeom>
          <a:noFill/>
        </p:spPr>
        <p:txBody>
          <a:bodyPr wrap="none" rtlCol="0">
            <a:spAutoFit/>
          </a:bodyPr>
          <a:lstStyle/>
          <a:p>
            <a:r>
              <a:rPr lang="en-IN" dirty="0"/>
              <a:t>Insights:-</a:t>
            </a:r>
            <a:endParaRPr lang="en-US" dirty="0"/>
          </a:p>
        </p:txBody>
      </p:sp>
      <p:sp>
        <p:nvSpPr>
          <p:cNvPr id="5" name="TextBox 4">
            <a:extLst>
              <a:ext uri="{FF2B5EF4-FFF2-40B4-BE49-F238E27FC236}">
                <a16:creationId xmlns:a16="http://schemas.microsoft.com/office/drawing/2014/main" id="{54DEFC0F-6AB9-4DEF-8288-6408E0DA0977}"/>
              </a:ext>
            </a:extLst>
          </p:cNvPr>
          <p:cNvSpPr txBox="1"/>
          <p:nvPr/>
        </p:nvSpPr>
        <p:spPr>
          <a:xfrm>
            <a:off x="583823" y="4099280"/>
            <a:ext cx="11266226" cy="646331"/>
          </a:xfrm>
          <a:prstGeom prst="rect">
            <a:avLst/>
          </a:prstGeom>
          <a:noFill/>
        </p:spPr>
        <p:txBody>
          <a:bodyPr wrap="none" rtlCol="0">
            <a:spAutoFit/>
          </a:bodyPr>
          <a:lstStyle/>
          <a:p>
            <a:pPr marL="285750" indent="-285750">
              <a:buFont typeface="Wingdings" panose="05000000000000000000" pitchFamily="2" charset="2"/>
              <a:buChar char="§"/>
            </a:pPr>
            <a:r>
              <a:rPr lang="en-US" dirty="0"/>
              <a:t>The age group 26-35 has the highest average purchase amount, indicating that this segment spends the </a:t>
            </a:r>
          </a:p>
          <a:p>
            <a:r>
              <a:rPr lang="en-US" dirty="0"/>
              <a:t>    most on average compared to other age groups.</a:t>
            </a:r>
          </a:p>
        </p:txBody>
      </p:sp>
      <p:sp>
        <p:nvSpPr>
          <p:cNvPr id="6" name="TextBox 5">
            <a:extLst>
              <a:ext uri="{FF2B5EF4-FFF2-40B4-BE49-F238E27FC236}">
                <a16:creationId xmlns:a16="http://schemas.microsoft.com/office/drawing/2014/main" id="{4F7EEB9B-F176-408D-AAA9-41220A2B58D2}"/>
              </a:ext>
            </a:extLst>
          </p:cNvPr>
          <p:cNvSpPr txBox="1"/>
          <p:nvPr/>
        </p:nvSpPr>
        <p:spPr>
          <a:xfrm>
            <a:off x="508934" y="5322692"/>
            <a:ext cx="11489043" cy="1200329"/>
          </a:xfrm>
          <a:prstGeom prst="rect">
            <a:avLst/>
          </a:prstGeom>
          <a:noFill/>
        </p:spPr>
        <p:txBody>
          <a:bodyPr wrap="none" rtlCol="0">
            <a:spAutoFit/>
          </a:bodyPr>
          <a:lstStyle/>
          <a:p>
            <a:pPr marL="285750" indent="-285750">
              <a:buFont typeface="Wingdings" panose="05000000000000000000" pitchFamily="2" charset="2"/>
              <a:buChar char="§"/>
            </a:pPr>
            <a:r>
              <a:rPr lang="en-US" dirty="0"/>
              <a:t>Businesses should focus their marketing and promotional efforts on the age groups, as 18-35</a:t>
            </a:r>
          </a:p>
          <a:p>
            <a:r>
              <a:rPr lang="en-US" dirty="0"/>
              <a:t>    these segments exhibit the highest average spending.</a:t>
            </a:r>
          </a:p>
          <a:p>
            <a:pPr marL="285750" indent="-285750">
              <a:buFont typeface="Wingdings" panose="05000000000000000000" pitchFamily="2" charset="2"/>
              <a:buChar char="§"/>
            </a:pPr>
            <a:r>
              <a:rPr lang="en-US" dirty="0"/>
              <a:t>While focusing on high-spending age groups, ensure that promotions and product offerings are inclusive of</a:t>
            </a:r>
          </a:p>
          <a:p>
            <a:r>
              <a:rPr lang="en-US" dirty="0"/>
              <a:t>    all age groups to maintain a balanced customer base.</a:t>
            </a:r>
          </a:p>
        </p:txBody>
      </p:sp>
      <p:sp>
        <p:nvSpPr>
          <p:cNvPr id="7" name="TextBox 6">
            <a:extLst>
              <a:ext uri="{FF2B5EF4-FFF2-40B4-BE49-F238E27FC236}">
                <a16:creationId xmlns:a16="http://schemas.microsoft.com/office/drawing/2014/main" id="{9BA504D8-E591-4452-83ED-2BA86FDF673D}"/>
              </a:ext>
            </a:extLst>
          </p:cNvPr>
          <p:cNvSpPr txBox="1"/>
          <p:nvPr/>
        </p:nvSpPr>
        <p:spPr>
          <a:xfrm>
            <a:off x="755374" y="5738191"/>
            <a:ext cx="184731" cy="369332"/>
          </a:xfrm>
          <a:prstGeom prst="rect">
            <a:avLst/>
          </a:prstGeom>
          <a:noFill/>
        </p:spPr>
        <p:txBody>
          <a:bodyPr wrap="none" rtlCol="0">
            <a:spAutoFit/>
          </a:bodyPr>
          <a:lstStyle/>
          <a:p>
            <a:endParaRPr lang="en-US" dirty="0"/>
          </a:p>
        </p:txBody>
      </p:sp>
      <p:pic>
        <p:nvPicPr>
          <p:cNvPr id="3078" name="Picture 6">
            <a:extLst>
              <a:ext uri="{FF2B5EF4-FFF2-40B4-BE49-F238E27FC236}">
                <a16:creationId xmlns:a16="http://schemas.microsoft.com/office/drawing/2014/main" id="{B2EED654-00DE-41C2-8A17-081919616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868" y="604240"/>
            <a:ext cx="5652742" cy="34950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3A3DE4-BA1D-4B5A-B0FF-DFC538B08C42}"/>
              </a:ext>
            </a:extLst>
          </p:cNvPr>
          <p:cNvSpPr txBox="1"/>
          <p:nvPr/>
        </p:nvSpPr>
        <p:spPr>
          <a:xfrm>
            <a:off x="0" y="-11313"/>
            <a:ext cx="11194796" cy="400110"/>
          </a:xfrm>
          <a:prstGeom prst="rect">
            <a:avLst/>
          </a:prstGeom>
          <a:noFill/>
        </p:spPr>
        <p:txBody>
          <a:bodyPr wrap="none" rtlCol="0">
            <a:spAutoFit/>
          </a:bodyPr>
          <a:lstStyle/>
          <a:p>
            <a:r>
              <a:rPr lang="en-US" sz="2000" b="1" dirty="0"/>
              <a:t>Age Group 26-35 Leads in Average Purchase Amount, Indicating Highest Spending Segment .</a:t>
            </a:r>
          </a:p>
        </p:txBody>
      </p:sp>
    </p:spTree>
    <p:extLst>
      <p:ext uri="{BB962C8B-B14F-4D97-AF65-F5344CB8AC3E}">
        <p14:creationId xmlns:p14="http://schemas.microsoft.com/office/powerpoint/2010/main" val="68235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0C8E6471-FA91-481D-AC07-A2FAEAB64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774" y="774325"/>
            <a:ext cx="5397516" cy="33372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04237DC-095C-4AFF-BE49-E8177AB29D8E}"/>
              </a:ext>
            </a:extLst>
          </p:cNvPr>
          <p:cNvSpPr txBox="1"/>
          <p:nvPr/>
        </p:nvSpPr>
        <p:spPr>
          <a:xfrm>
            <a:off x="106018" y="3626139"/>
            <a:ext cx="1197764" cy="369332"/>
          </a:xfrm>
          <a:prstGeom prst="rect">
            <a:avLst/>
          </a:prstGeom>
          <a:noFill/>
        </p:spPr>
        <p:txBody>
          <a:bodyPr wrap="none" rtlCol="0">
            <a:spAutoFit/>
          </a:bodyPr>
          <a:lstStyle/>
          <a:p>
            <a:r>
              <a:rPr lang="en-IN" dirty="0"/>
              <a:t>Findings:-</a:t>
            </a:r>
            <a:endParaRPr lang="en-US" dirty="0"/>
          </a:p>
        </p:txBody>
      </p:sp>
      <p:sp>
        <p:nvSpPr>
          <p:cNvPr id="3" name="TextBox 2">
            <a:extLst>
              <a:ext uri="{FF2B5EF4-FFF2-40B4-BE49-F238E27FC236}">
                <a16:creationId xmlns:a16="http://schemas.microsoft.com/office/drawing/2014/main" id="{8A23D85E-88F8-495F-8F49-745C23917BE9}"/>
              </a:ext>
            </a:extLst>
          </p:cNvPr>
          <p:cNvSpPr txBox="1"/>
          <p:nvPr/>
        </p:nvSpPr>
        <p:spPr>
          <a:xfrm>
            <a:off x="106018" y="5102086"/>
            <a:ext cx="1130438" cy="369332"/>
          </a:xfrm>
          <a:prstGeom prst="rect">
            <a:avLst/>
          </a:prstGeom>
          <a:noFill/>
        </p:spPr>
        <p:txBody>
          <a:bodyPr wrap="none" rtlCol="0">
            <a:spAutoFit/>
          </a:bodyPr>
          <a:lstStyle/>
          <a:p>
            <a:r>
              <a:rPr lang="en-IN" dirty="0"/>
              <a:t>Insights:-</a:t>
            </a:r>
            <a:endParaRPr lang="en-US" dirty="0"/>
          </a:p>
        </p:txBody>
      </p:sp>
      <p:sp>
        <p:nvSpPr>
          <p:cNvPr id="5" name="TextBox 4">
            <a:extLst>
              <a:ext uri="{FF2B5EF4-FFF2-40B4-BE49-F238E27FC236}">
                <a16:creationId xmlns:a16="http://schemas.microsoft.com/office/drawing/2014/main" id="{00B29745-3861-4D5A-8A2D-6F4A3F99BF42}"/>
              </a:ext>
            </a:extLst>
          </p:cNvPr>
          <p:cNvSpPr txBox="1"/>
          <p:nvPr/>
        </p:nvSpPr>
        <p:spPr>
          <a:xfrm>
            <a:off x="671237" y="3994780"/>
            <a:ext cx="11481028" cy="923330"/>
          </a:xfrm>
          <a:prstGeom prst="rect">
            <a:avLst/>
          </a:prstGeom>
          <a:noFill/>
        </p:spPr>
        <p:txBody>
          <a:bodyPr wrap="none" rtlCol="0">
            <a:spAutoFit/>
          </a:bodyPr>
          <a:lstStyle/>
          <a:p>
            <a:pPr marL="285750" indent="-285750">
              <a:buFont typeface="Wingdings" panose="05000000000000000000" pitchFamily="2" charset="2"/>
              <a:buChar char="§"/>
            </a:pPr>
            <a:r>
              <a:rPr lang="en-US" b="1" dirty="0"/>
              <a:t>Male Dominance in Purchases,</a:t>
            </a:r>
            <a:r>
              <a:rPr lang="en-US" dirty="0"/>
              <a:t> Males account for 56.5% of the average purchase amount.</a:t>
            </a:r>
          </a:p>
          <a:p>
            <a:pPr marL="285750" indent="-285750">
              <a:buFont typeface="Wingdings" panose="05000000000000000000" pitchFamily="2" charset="2"/>
              <a:buChar char="§"/>
            </a:pPr>
            <a:r>
              <a:rPr lang="en-US" dirty="0"/>
              <a:t>Male customers represent the majority in terms of average purchase amount, indicating they spend more </a:t>
            </a:r>
          </a:p>
          <a:p>
            <a:r>
              <a:rPr lang="en-US" dirty="0"/>
              <a:t>    on average compared to female customers.</a:t>
            </a:r>
          </a:p>
        </p:txBody>
      </p:sp>
      <p:sp>
        <p:nvSpPr>
          <p:cNvPr id="6" name="TextBox 5">
            <a:extLst>
              <a:ext uri="{FF2B5EF4-FFF2-40B4-BE49-F238E27FC236}">
                <a16:creationId xmlns:a16="http://schemas.microsoft.com/office/drawing/2014/main" id="{C2D45C88-A496-4F89-9E81-4FE0591185BB}"/>
              </a:ext>
            </a:extLst>
          </p:cNvPr>
          <p:cNvSpPr txBox="1"/>
          <p:nvPr/>
        </p:nvSpPr>
        <p:spPr>
          <a:xfrm>
            <a:off x="671237" y="5470727"/>
            <a:ext cx="11532324" cy="1200329"/>
          </a:xfrm>
          <a:prstGeom prst="rect">
            <a:avLst/>
          </a:prstGeom>
          <a:noFill/>
        </p:spPr>
        <p:txBody>
          <a:bodyPr wrap="none" rtlCol="0">
            <a:spAutoFit/>
          </a:bodyPr>
          <a:lstStyle/>
          <a:p>
            <a:pPr marL="285750" indent="-285750">
              <a:buFont typeface="Wingdings" panose="05000000000000000000" pitchFamily="2" charset="2"/>
              <a:buChar char="§"/>
            </a:pPr>
            <a:r>
              <a:rPr lang="en-US" dirty="0"/>
              <a:t>Develop marketing strategies that resonate with both genders but emphasize males slightly due to their</a:t>
            </a:r>
          </a:p>
          <a:p>
            <a:r>
              <a:rPr lang="en-US" dirty="0"/>
              <a:t>    higher contribution.</a:t>
            </a:r>
          </a:p>
          <a:p>
            <a:pPr marL="285750" indent="-285750">
              <a:buFont typeface="Wingdings" panose="05000000000000000000" pitchFamily="2" charset="2"/>
              <a:buChar char="§"/>
            </a:pPr>
            <a:r>
              <a:rPr lang="en-US" dirty="0"/>
              <a:t>Explore opportunities to increase the female customer base and their purchase amounts through targeted </a:t>
            </a:r>
          </a:p>
          <a:p>
            <a:r>
              <a:rPr lang="en-US" dirty="0"/>
              <a:t>    campaigns.</a:t>
            </a:r>
          </a:p>
        </p:txBody>
      </p:sp>
      <p:sp>
        <p:nvSpPr>
          <p:cNvPr id="4" name="TextBox 3">
            <a:extLst>
              <a:ext uri="{FF2B5EF4-FFF2-40B4-BE49-F238E27FC236}">
                <a16:creationId xmlns:a16="http://schemas.microsoft.com/office/drawing/2014/main" id="{3F242336-C081-4EB9-A4BF-724947D3FB56}"/>
              </a:ext>
            </a:extLst>
          </p:cNvPr>
          <p:cNvSpPr txBox="1"/>
          <p:nvPr/>
        </p:nvSpPr>
        <p:spPr>
          <a:xfrm>
            <a:off x="0" y="0"/>
            <a:ext cx="12336582" cy="461665"/>
          </a:xfrm>
          <a:prstGeom prst="rect">
            <a:avLst/>
          </a:prstGeom>
          <a:noFill/>
        </p:spPr>
        <p:txBody>
          <a:bodyPr wrap="none" rtlCol="0">
            <a:spAutoFit/>
          </a:bodyPr>
          <a:lstStyle/>
          <a:p>
            <a:r>
              <a:rPr lang="en-US" sz="2400" b="1" dirty="0"/>
              <a:t>Male Dominance in Purchases: Males Account for 56.5% of Average Purchase Amount</a:t>
            </a:r>
          </a:p>
        </p:txBody>
      </p:sp>
    </p:spTree>
    <p:extLst>
      <p:ext uri="{BB962C8B-B14F-4D97-AF65-F5344CB8AC3E}">
        <p14:creationId xmlns:p14="http://schemas.microsoft.com/office/powerpoint/2010/main" val="1669854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5B58EA-7486-4F1A-952B-20A7628F27EE}"/>
              </a:ext>
            </a:extLst>
          </p:cNvPr>
          <p:cNvSpPr txBox="1"/>
          <p:nvPr/>
        </p:nvSpPr>
        <p:spPr>
          <a:xfrm>
            <a:off x="0" y="3403443"/>
            <a:ext cx="1197764" cy="369332"/>
          </a:xfrm>
          <a:prstGeom prst="rect">
            <a:avLst/>
          </a:prstGeom>
          <a:noFill/>
        </p:spPr>
        <p:txBody>
          <a:bodyPr wrap="none" rtlCol="0">
            <a:spAutoFit/>
          </a:bodyPr>
          <a:lstStyle/>
          <a:p>
            <a:r>
              <a:rPr lang="en-IN" dirty="0"/>
              <a:t>Findings:</a:t>
            </a:r>
            <a:r>
              <a:rPr lang="en-US" dirty="0"/>
              <a:t>-</a:t>
            </a:r>
            <a:endParaRPr lang="en-IN" dirty="0"/>
          </a:p>
        </p:txBody>
      </p:sp>
      <p:sp>
        <p:nvSpPr>
          <p:cNvPr id="3" name="TextBox 2">
            <a:extLst>
              <a:ext uri="{FF2B5EF4-FFF2-40B4-BE49-F238E27FC236}">
                <a16:creationId xmlns:a16="http://schemas.microsoft.com/office/drawing/2014/main" id="{C2C6AB38-BD21-443D-A4D8-DEFAAF34539F}"/>
              </a:ext>
            </a:extLst>
          </p:cNvPr>
          <p:cNvSpPr txBox="1"/>
          <p:nvPr/>
        </p:nvSpPr>
        <p:spPr>
          <a:xfrm>
            <a:off x="598882" y="3772775"/>
            <a:ext cx="10801483" cy="1200329"/>
          </a:xfrm>
          <a:prstGeom prst="rect">
            <a:avLst/>
          </a:prstGeom>
          <a:noFill/>
        </p:spPr>
        <p:txBody>
          <a:bodyPr wrap="none" rtlCol="0">
            <a:spAutoFit/>
          </a:bodyPr>
          <a:lstStyle/>
          <a:p>
            <a:pPr marL="285750" indent="-285750">
              <a:buFont typeface="Wingdings" panose="05000000000000000000" pitchFamily="2" charset="2"/>
              <a:buChar char="§"/>
            </a:pPr>
            <a:r>
              <a:rPr lang="en-US" dirty="0"/>
              <a:t>Customers in City Category A have the highest average purchase amount. This suggests that City </a:t>
            </a:r>
          </a:p>
          <a:p>
            <a:r>
              <a:rPr lang="en-US" dirty="0"/>
              <a:t>    Category A likely represents urban or more affluent areas where consumers have higher purchasing </a:t>
            </a:r>
          </a:p>
          <a:p>
            <a:r>
              <a:rPr lang="en-US" dirty="0"/>
              <a:t>    power.</a:t>
            </a:r>
          </a:p>
          <a:p>
            <a:pPr marL="285750" indent="-285750">
              <a:buFont typeface="Wingdings" panose="05000000000000000000" pitchFamily="2" charset="2"/>
              <a:buChar char="§"/>
            </a:pPr>
            <a:r>
              <a:rPr lang="en-US" dirty="0"/>
              <a:t>City Category B follows closely behind City Category A in terms of average purchase amount.</a:t>
            </a:r>
          </a:p>
        </p:txBody>
      </p:sp>
      <p:sp>
        <p:nvSpPr>
          <p:cNvPr id="4" name="TextBox 3">
            <a:extLst>
              <a:ext uri="{FF2B5EF4-FFF2-40B4-BE49-F238E27FC236}">
                <a16:creationId xmlns:a16="http://schemas.microsoft.com/office/drawing/2014/main" id="{2342CFA9-5303-437E-ADF1-15DA27007500}"/>
              </a:ext>
            </a:extLst>
          </p:cNvPr>
          <p:cNvSpPr txBox="1"/>
          <p:nvPr/>
        </p:nvSpPr>
        <p:spPr>
          <a:xfrm>
            <a:off x="132522" y="4985577"/>
            <a:ext cx="1130438" cy="369332"/>
          </a:xfrm>
          <a:prstGeom prst="rect">
            <a:avLst/>
          </a:prstGeom>
          <a:noFill/>
        </p:spPr>
        <p:txBody>
          <a:bodyPr wrap="none" rtlCol="0">
            <a:spAutoFit/>
          </a:bodyPr>
          <a:lstStyle/>
          <a:p>
            <a:r>
              <a:rPr lang="en-IN" dirty="0"/>
              <a:t>Insights:-</a:t>
            </a:r>
            <a:endParaRPr lang="en-US" dirty="0"/>
          </a:p>
        </p:txBody>
      </p:sp>
      <p:sp>
        <p:nvSpPr>
          <p:cNvPr id="5" name="TextBox 4">
            <a:extLst>
              <a:ext uri="{FF2B5EF4-FFF2-40B4-BE49-F238E27FC236}">
                <a16:creationId xmlns:a16="http://schemas.microsoft.com/office/drawing/2014/main" id="{87C91E5A-7A0B-4C57-BB90-94D85625CE48}"/>
              </a:ext>
            </a:extLst>
          </p:cNvPr>
          <p:cNvSpPr txBox="1"/>
          <p:nvPr/>
        </p:nvSpPr>
        <p:spPr>
          <a:xfrm>
            <a:off x="598882" y="5514018"/>
            <a:ext cx="11739239" cy="1200329"/>
          </a:xfrm>
          <a:prstGeom prst="rect">
            <a:avLst/>
          </a:prstGeom>
          <a:noFill/>
        </p:spPr>
        <p:txBody>
          <a:bodyPr wrap="none" rtlCol="0">
            <a:spAutoFit/>
          </a:bodyPr>
          <a:lstStyle/>
          <a:p>
            <a:pPr marL="285750" indent="-285750">
              <a:buFont typeface="Wingdings" panose="05000000000000000000" pitchFamily="2" charset="2"/>
              <a:buChar char="§"/>
            </a:pPr>
            <a:r>
              <a:rPr lang="en-US" dirty="0"/>
              <a:t>Focus marketing and promotional efforts on City Categories A and B to leverage the higher purchasing power</a:t>
            </a:r>
          </a:p>
          <a:p>
            <a:r>
              <a:rPr lang="en-US" dirty="0"/>
              <a:t>    and maximize revenue.</a:t>
            </a:r>
          </a:p>
          <a:p>
            <a:pPr marL="285750" indent="-285750">
              <a:buFont typeface="Wingdings" panose="05000000000000000000" pitchFamily="2" charset="2"/>
              <a:buChar char="§"/>
            </a:pPr>
            <a:r>
              <a:rPr lang="en-US" dirty="0"/>
              <a:t>Continuously monitor and analyze purchasing patterns in these city categories to adjust strategies </a:t>
            </a:r>
          </a:p>
          <a:p>
            <a:r>
              <a:rPr lang="en-US" dirty="0"/>
              <a:t>    dynamically and respond to market changes effectively.</a:t>
            </a:r>
          </a:p>
        </p:txBody>
      </p:sp>
      <p:pic>
        <p:nvPicPr>
          <p:cNvPr id="6146" name="Picture 2">
            <a:extLst>
              <a:ext uri="{FF2B5EF4-FFF2-40B4-BE49-F238E27FC236}">
                <a16:creationId xmlns:a16="http://schemas.microsoft.com/office/drawing/2014/main" id="{FBDF5E58-B8B4-4D95-AD42-AE0DB28B8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803" y="664035"/>
            <a:ext cx="5027955" cy="31087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E527306-0ED3-4A3C-A555-7DA8B93B82DC}"/>
              </a:ext>
            </a:extLst>
          </p:cNvPr>
          <p:cNvSpPr txBox="1"/>
          <p:nvPr/>
        </p:nvSpPr>
        <p:spPr>
          <a:xfrm>
            <a:off x="-62559" y="1"/>
            <a:ext cx="12400680" cy="830997"/>
          </a:xfrm>
          <a:prstGeom prst="rect">
            <a:avLst/>
          </a:prstGeom>
          <a:noFill/>
        </p:spPr>
        <p:txBody>
          <a:bodyPr wrap="square" rtlCol="0">
            <a:spAutoFit/>
          </a:bodyPr>
          <a:lstStyle/>
          <a:p>
            <a:r>
              <a:rPr lang="en-US" sz="2400" b="1" dirty="0"/>
              <a:t>City Category A Leads in Average Purchase Amount, Indicating Higher Purchasing Power in Urban or Affluent Areas.</a:t>
            </a:r>
          </a:p>
        </p:txBody>
      </p:sp>
    </p:spTree>
    <p:extLst>
      <p:ext uri="{BB962C8B-B14F-4D97-AF65-F5344CB8AC3E}">
        <p14:creationId xmlns:p14="http://schemas.microsoft.com/office/powerpoint/2010/main" val="1080977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4CC99A-15F1-4A3C-BED4-1769785A6B6E}"/>
              </a:ext>
            </a:extLst>
          </p:cNvPr>
          <p:cNvSpPr txBox="1"/>
          <p:nvPr/>
        </p:nvSpPr>
        <p:spPr>
          <a:xfrm>
            <a:off x="347868" y="0"/>
            <a:ext cx="9776792" cy="1015663"/>
          </a:xfrm>
          <a:prstGeom prst="rect">
            <a:avLst/>
          </a:prstGeom>
          <a:noFill/>
        </p:spPr>
        <p:txBody>
          <a:bodyPr wrap="square">
            <a:spAutoFit/>
          </a:bodyPr>
          <a:lstStyle/>
          <a:p>
            <a:r>
              <a:rPr lang="en-IN" sz="6000" dirty="0"/>
              <a:t>Customer Segmentation:-</a:t>
            </a:r>
            <a:endParaRPr lang="en-US" sz="6000" dirty="0"/>
          </a:p>
        </p:txBody>
      </p:sp>
      <p:pic>
        <p:nvPicPr>
          <p:cNvPr id="14" name="Picture 13">
            <a:extLst>
              <a:ext uri="{FF2B5EF4-FFF2-40B4-BE49-F238E27FC236}">
                <a16:creationId xmlns:a16="http://schemas.microsoft.com/office/drawing/2014/main" id="{1D8E8C12-8B08-4B8A-89C2-0C4D815AB5FD}"/>
              </a:ext>
            </a:extLst>
          </p:cNvPr>
          <p:cNvPicPr>
            <a:picLocks noChangeAspect="1"/>
          </p:cNvPicPr>
          <p:nvPr/>
        </p:nvPicPr>
        <p:blipFill>
          <a:blip r:embed="rId2"/>
          <a:stretch>
            <a:fillRect/>
          </a:stretch>
        </p:blipFill>
        <p:spPr>
          <a:xfrm>
            <a:off x="675860" y="1276665"/>
            <a:ext cx="3903387" cy="4304670"/>
          </a:xfrm>
          <a:prstGeom prst="rect">
            <a:avLst/>
          </a:prstGeom>
        </p:spPr>
      </p:pic>
      <p:pic>
        <p:nvPicPr>
          <p:cNvPr id="16" name="Picture 15">
            <a:extLst>
              <a:ext uri="{FF2B5EF4-FFF2-40B4-BE49-F238E27FC236}">
                <a16:creationId xmlns:a16="http://schemas.microsoft.com/office/drawing/2014/main" id="{1925B13F-CFC3-46F1-B659-099C62A8C5E8}"/>
              </a:ext>
            </a:extLst>
          </p:cNvPr>
          <p:cNvPicPr>
            <a:picLocks noChangeAspect="1"/>
          </p:cNvPicPr>
          <p:nvPr/>
        </p:nvPicPr>
        <p:blipFill>
          <a:blip r:embed="rId3"/>
          <a:stretch>
            <a:fillRect/>
          </a:stretch>
        </p:blipFill>
        <p:spPr>
          <a:xfrm>
            <a:off x="4579247" y="1276664"/>
            <a:ext cx="4756394" cy="4304669"/>
          </a:xfrm>
          <a:prstGeom prst="rect">
            <a:avLst/>
          </a:prstGeom>
        </p:spPr>
      </p:pic>
    </p:spTree>
    <p:extLst>
      <p:ext uri="{BB962C8B-B14F-4D97-AF65-F5344CB8AC3E}">
        <p14:creationId xmlns:p14="http://schemas.microsoft.com/office/powerpoint/2010/main" val="416545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BB1FD-253A-4396-87B6-706C0490DB68}"/>
              </a:ext>
            </a:extLst>
          </p:cNvPr>
          <p:cNvSpPr>
            <a:spLocks noGrp="1"/>
          </p:cNvSpPr>
          <p:nvPr>
            <p:ph type="title"/>
          </p:nvPr>
        </p:nvSpPr>
        <p:spPr/>
        <p:txBody>
          <a:bodyPr/>
          <a:lstStyle/>
          <a:p>
            <a:r>
              <a:rPr lang="en-IN" b="1" dirty="0"/>
              <a:t>Agenda</a:t>
            </a:r>
            <a:endParaRPr lang="en-US" b="1" dirty="0"/>
          </a:p>
        </p:txBody>
      </p:sp>
      <p:sp>
        <p:nvSpPr>
          <p:cNvPr id="3" name="Content Placeholder 2">
            <a:extLst>
              <a:ext uri="{FF2B5EF4-FFF2-40B4-BE49-F238E27FC236}">
                <a16:creationId xmlns:a16="http://schemas.microsoft.com/office/drawing/2014/main" id="{BC67B6F4-6DBB-4BD8-A4BC-5BC5912B8506}"/>
              </a:ext>
            </a:extLst>
          </p:cNvPr>
          <p:cNvSpPr>
            <a:spLocks noGrp="1"/>
          </p:cNvSpPr>
          <p:nvPr>
            <p:ph idx="1"/>
          </p:nvPr>
        </p:nvSpPr>
        <p:spPr>
          <a:effectLst>
            <a:glow rad="139700">
              <a:schemeClr val="accent4">
                <a:satMod val="175000"/>
                <a:alpha val="40000"/>
              </a:schemeClr>
            </a:glow>
          </a:effectLst>
        </p:spPr>
        <p:txBody>
          <a:bodyPr>
            <a:normAutofit/>
          </a:bodyPr>
          <a:lstStyle/>
          <a:p>
            <a:r>
              <a:rPr lang="en-IN" dirty="0"/>
              <a:t>Who are the customers .</a:t>
            </a:r>
          </a:p>
          <a:p>
            <a:endParaRPr lang="en-IN" dirty="0"/>
          </a:p>
          <a:p>
            <a:r>
              <a:rPr lang="en-IN" dirty="0"/>
              <a:t>Which product are sold .</a:t>
            </a:r>
          </a:p>
          <a:p>
            <a:pPr marL="0" indent="0">
              <a:buNone/>
            </a:pPr>
            <a:endParaRPr lang="en-IN" dirty="0"/>
          </a:p>
          <a:p>
            <a:r>
              <a:rPr lang="en-IN" dirty="0"/>
              <a:t>What do Customers purchase .</a:t>
            </a:r>
          </a:p>
          <a:p>
            <a:endParaRPr lang="en-IN" dirty="0"/>
          </a:p>
          <a:p>
            <a:r>
              <a:rPr lang="en-IN" dirty="0"/>
              <a:t>Customer Segmentations .</a:t>
            </a:r>
          </a:p>
          <a:p>
            <a:endParaRPr lang="en-IN" dirty="0"/>
          </a:p>
          <a:p>
            <a:endParaRPr lang="en-IN" dirty="0"/>
          </a:p>
          <a:p>
            <a:pPr marL="0" indent="0">
              <a:buNone/>
            </a:pPr>
            <a:endParaRPr lang="en-US" dirty="0"/>
          </a:p>
        </p:txBody>
      </p:sp>
    </p:spTree>
    <p:extLst>
      <p:ext uri="{BB962C8B-B14F-4D97-AF65-F5344CB8AC3E}">
        <p14:creationId xmlns:p14="http://schemas.microsoft.com/office/powerpoint/2010/main" val="1796663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DD2CF-1B6F-4454-8E7F-00881996F5F6}"/>
              </a:ext>
            </a:extLst>
          </p:cNvPr>
          <p:cNvSpPr txBox="1"/>
          <p:nvPr/>
        </p:nvSpPr>
        <p:spPr>
          <a:xfrm>
            <a:off x="1974574" y="0"/>
            <a:ext cx="6102626" cy="523220"/>
          </a:xfrm>
          <a:prstGeom prst="rect">
            <a:avLst/>
          </a:prstGeom>
          <a:noFill/>
        </p:spPr>
        <p:txBody>
          <a:bodyPr wrap="square">
            <a:spAutoFit/>
          </a:bodyPr>
          <a:lstStyle/>
          <a:p>
            <a:r>
              <a:rPr lang="en-GB" sz="2800" b="1" dirty="0">
                <a:latin typeface="Times New Roman"/>
                <a:ea typeface="Times New Roman"/>
                <a:cs typeface="Times New Roman"/>
                <a:sym typeface="Times New Roman"/>
              </a:rPr>
              <a:t>Customer Segmentation Approach</a:t>
            </a:r>
            <a:endParaRPr lang="en-US" sz="2800" b="1" dirty="0"/>
          </a:p>
        </p:txBody>
      </p:sp>
      <p:sp>
        <p:nvSpPr>
          <p:cNvPr id="4" name="TextBox 3">
            <a:extLst>
              <a:ext uri="{FF2B5EF4-FFF2-40B4-BE49-F238E27FC236}">
                <a16:creationId xmlns:a16="http://schemas.microsoft.com/office/drawing/2014/main" id="{44E223B7-EFA8-4EFD-8A5B-91AC59D15733}"/>
              </a:ext>
            </a:extLst>
          </p:cNvPr>
          <p:cNvSpPr txBox="1"/>
          <p:nvPr/>
        </p:nvSpPr>
        <p:spPr>
          <a:xfrm>
            <a:off x="43070" y="1205946"/>
            <a:ext cx="9766852" cy="4247317"/>
          </a:xfrm>
          <a:prstGeom prst="rect">
            <a:avLst/>
          </a:prstGeom>
          <a:noFill/>
        </p:spPr>
        <p:txBody>
          <a:bodyPr wrap="square" rtlCol="0">
            <a:spAutoFit/>
          </a:bodyPr>
          <a:lstStyle/>
          <a:p>
            <a:pPr marL="457200" lvl="0" indent="-342900" algn="l" rtl="0">
              <a:spcBef>
                <a:spcPts val="0"/>
              </a:spcBef>
              <a:spcAft>
                <a:spcPts val="0"/>
              </a:spcAft>
              <a:buSzPts val="1800"/>
              <a:buFont typeface="Times New Roman"/>
              <a:buChar char="●"/>
            </a:pPr>
            <a:r>
              <a:rPr lang="en-US" sz="2000" dirty="0">
                <a:latin typeface="Times New Roman"/>
                <a:ea typeface="Times New Roman"/>
                <a:cs typeface="Times New Roman"/>
                <a:sym typeface="Times New Roman"/>
              </a:rPr>
              <a:t>Calculated the purchase amounts at various percentiles (e.g., 0 to 100th percentile) to understand the distribution of spending across our customer base.</a:t>
            </a:r>
          </a:p>
          <a:p>
            <a:pPr marL="457200" lvl="0" indent="-342900" algn="l" rtl="0">
              <a:spcBef>
                <a:spcPts val="0"/>
              </a:spcBef>
              <a:spcAft>
                <a:spcPts val="0"/>
              </a:spcAft>
              <a:buSzPts val="1800"/>
              <a:buFont typeface="Times New Roman"/>
              <a:buChar char="●"/>
            </a:pPr>
            <a:endParaRPr lang="en-US"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2000" dirty="0">
                <a:latin typeface="Times New Roman"/>
                <a:ea typeface="Times New Roman"/>
                <a:cs typeface="Times New Roman"/>
                <a:sym typeface="Times New Roman"/>
              </a:rPr>
              <a:t>These percentiles represent different levels of spending behavior, from low to high.</a:t>
            </a:r>
          </a:p>
          <a:p>
            <a:pPr marL="457200" lvl="0" indent="-342900" algn="l" rtl="0">
              <a:spcBef>
                <a:spcPts val="0"/>
              </a:spcBef>
              <a:spcAft>
                <a:spcPts val="0"/>
              </a:spcAft>
              <a:buSzPts val="1800"/>
              <a:buFont typeface="Times New Roman"/>
              <a:buChar char="●"/>
            </a:pPr>
            <a:endParaRPr lang="en-US"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2000" dirty="0">
                <a:latin typeface="Times New Roman"/>
                <a:ea typeface="Times New Roman"/>
                <a:cs typeface="Times New Roman"/>
                <a:sym typeface="Times New Roman"/>
              </a:rPr>
              <a:t>Low Spenders (0th to 50th Percentile: $744 - $41,146).</a:t>
            </a:r>
          </a:p>
          <a:p>
            <a:pPr marL="457200" lvl="0" indent="-342900" algn="l" rtl="0">
              <a:spcBef>
                <a:spcPts val="0"/>
              </a:spcBef>
              <a:spcAft>
                <a:spcPts val="0"/>
              </a:spcAft>
              <a:buSzPts val="1800"/>
              <a:buFont typeface="Times New Roman"/>
              <a:buChar char="●"/>
            </a:pPr>
            <a:endParaRPr lang="en-US"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2000" dirty="0">
                <a:latin typeface="Times New Roman"/>
                <a:ea typeface="Times New Roman"/>
                <a:cs typeface="Times New Roman"/>
                <a:sym typeface="Times New Roman"/>
              </a:rPr>
              <a:t>Medium Spenders (50th to 70th Percentile: $41,146 - $73,683.4).</a:t>
            </a:r>
          </a:p>
          <a:p>
            <a:pPr marL="457200" lvl="0" indent="-342900" algn="l" rtl="0">
              <a:spcBef>
                <a:spcPts val="0"/>
              </a:spcBef>
              <a:spcAft>
                <a:spcPts val="0"/>
              </a:spcAft>
              <a:buSzPts val="1800"/>
              <a:buFont typeface="Times New Roman"/>
              <a:buChar char="●"/>
            </a:pPr>
            <a:endParaRPr lang="en-US"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2000" dirty="0">
                <a:latin typeface="Times New Roman"/>
                <a:ea typeface="Times New Roman"/>
                <a:cs typeface="Times New Roman"/>
                <a:sym typeface="Times New Roman"/>
              </a:rPr>
              <a:t>High Spenders (70th to 95th Percentile: $73,683.4 - $2,22,996.8).</a:t>
            </a:r>
          </a:p>
          <a:p>
            <a:pPr marL="457200" lvl="0" indent="-342900" algn="l" rtl="0">
              <a:spcBef>
                <a:spcPts val="0"/>
              </a:spcBef>
              <a:spcAft>
                <a:spcPts val="0"/>
              </a:spcAft>
              <a:buSzPts val="1800"/>
              <a:buFont typeface="Times New Roman"/>
              <a:buChar char="●"/>
            </a:pPr>
            <a:endParaRPr lang="en-US" sz="2000"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2000" dirty="0">
                <a:latin typeface="Times New Roman"/>
                <a:ea typeface="Times New Roman"/>
                <a:cs typeface="Times New Roman"/>
                <a:sym typeface="Times New Roman"/>
              </a:rPr>
              <a:t>Loyal Spenders (Top 5 Percentile: $2,22,996.8 - $6,02,921).</a:t>
            </a:r>
          </a:p>
          <a:p>
            <a:pPr marL="457200" lvl="0" indent="0" algn="l" rtl="0">
              <a:spcBef>
                <a:spcPts val="1200"/>
              </a:spcBef>
              <a:spcAft>
                <a:spcPts val="1200"/>
              </a:spcAft>
              <a:buNone/>
            </a:pPr>
            <a:endParaRPr lang="en-US" sz="2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16940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329098F-7019-451A-BBC3-8BE79AC09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342" y="889048"/>
            <a:ext cx="5705751" cy="35278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6235EF-27E6-4E42-8C73-D6E2EB6A79DC}"/>
              </a:ext>
            </a:extLst>
          </p:cNvPr>
          <p:cNvSpPr txBox="1"/>
          <p:nvPr/>
        </p:nvSpPr>
        <p:spPr>
          <a:xfrm>
            <a:off x="-33663" y="4076197"/>
            <a:ext cx="1197764" cy="369332"/>
          </a:xfrm>
          <a:prstGeom prst="rect">
            <a:avLst/>
          </a:prstGeom>
          <a:noFill/>
        </p:spPr>
        <p:txBody>
          <a:bodyPr wrap="none" rtlCol="0">
            <a:spAutoFit/>
          </a:bodyPr>
          <a:lstStyle/>
          <a:p>
            <a:r>
              <a:rPr lang="en-IN" dirty="0"/>
              <a:t>Findings:-</a:t>
            </a:r>
            <a:endParaRPr lang="en-US" dirty="0"/>
          </a:p>
        </p:txBody>
      </p:sp>
      <p:sp>
        <p:nvSpPr>
          <p:cNvPr id="3" name="TextBox 2">
            <a:extLst>
              <a:ext uri="{FF2B5EF4-FFF2-40B4-BE49-F238E27FC236}">
                <a16:creationId xmlns:a16="http://schemas.microsoft.com/office/drawing/2014/main" id="{231764A6-0A88-4791-A542-3DBBE4263716}"/>
              </a:ext>
            </a:extLst>
          </p:cNvPr>
          <p:cNvSpPr txBox="1"/>
          <p:nvPr/>
        </p:nvSpPr>
        <p:spPr>
          <a:xfrm>
            <a:off x="402634" y="4416863"/>
            <a:ext cx="9721700" cy="369332"/>
          </a:xfrm>
          <a:prstGeom prst="rect">
            <a:avLst/>
          </a:prstGeom>
          <a:noFill/>
        </p:spPr>
        <p:txBody>
          <a:bodyPr wrap="none" rtlCol="0">
            <a:spAutoFit/>
          </a:bodyPr>
          <a:lstStyle/>
          <a:p>
            <a:pPr marL="285750" indent="-285750">
              <a:buFont typeface="Wingdings" panose="05000000000000000000" pitchFamily="2" charset="2"/>
              <a:buChar char="§"/>
            </a:pPr>
            <a:r>
              <a:rPr lang="en-US" dirty="0"/>
              <a:t>A significant majority of customers (72.9%) fall into the High purchase behavior category.</a:t>
            </a:r>
          </a:p>
        </p:txBody>
      </p:sp>
      <p:sp>
        <p:nvSpPr>
          <p:cNvPr id="4" name="TextBox 3">
            <a:extLst>
              <a:ext uri="{FF2B5EF4-FFF2-40B4-BE49-F238E27FC236}">
                <a16:creationId xmlns:a16="http://schemas.microsoft.com/office/drawing/2014/main" id="{5087F0B0-755A-406B-867B-88D3612EBA97}"/>
              </a:ext>
            </a:extLst>
          </p:cNvPr>
          <p:cNvSpPr txBox="1"/>
          <p:nvPr/>
        </p:nvSpPr>
        <p:spPr>
          <a:xfrm>
            <a:off x="0" y="4872046"/>
            <a:ext cx="1130438" cy="369332"/>
          </a:xfrm>
          <a:prstGeom prst="rect">
            <a:avLst/>
          </a:prstGeom>
          <a:noFill/>
        </p:spPr>
        <p:txBody>
          <a:bodyPr wrap="none" rtlCol="0">
            <a:spAutoFit/>
          </a:bodyPr>
          <a:lstStyle/>
          <a:p>
            <a:r>
              <a:rPr lang="en-IN" dirty="0"/>
              <a:t>Insights:-</a:t>
            </a:r>
            <a:endParaRPr lang="en-US" dirty="0"/>
          </a:p>
        </p:txBody>
      </p:sp>
      <p:sp>
        <p:nvSpPr>
          <p:cNvPr id="5" name="TextBox 4">
            <a:extLst>
              <a:ext uri="{FF2B5EF4-FFF2-40B4-BE49-F238E27FC236}">
                <a16:creationId xmlns:a16="http://schemas.microsoft.com/office/drawing/2014/main" id="{C783325C-D683-4E5C-8BF2-E32B568F7883}"/>
              </a:ext>
            </a:extLst>
          </p:cNvPr>
          <p:cNvSpPr txBox="1"/>
          <p:nvPr/>
        </p:nvSpPr>
        <p:spPr>
          <a:xfrm>
            <a:off x="402634" y="5241378"/>
            <a:ext cx="11589391" cy="1477328"/>
          </a:xfrm>
          <a:prstGeom prst="rect">
            <a:avLst/>
          </a:prstGeom>
          <a:noFill/>
        </p:spPr>
        <p:txBody>
          <a:bodyPr wrap="none" rtlCol="0">
            <a:spAutoFit/>
          </a:bodyPr>
          <a:lstStyle/>
          <a:p>
            <a:pPr marL="285750" indent="-285750">
              <a:buFont typeface="Wingdings" panose="05000000000000000000" pitchFamily="2" charset="2"/>
              <a:buChar char="§"/>
            </a:pPr>
            <a:r>
              <a:rPr lang="en-US" dirty="0"/>
              <a:t>Since the majority of customers (72.9%) are in the High purchase behavior category, the business should </a:t>
            </a:r>
          </a:p>
          <a:p>
            <a:r>
              <a:rPr lang="en-US" dirty="0"/>
              <a:t>    prioritize maintaining and enhancing the experience for these high-value customers. This can include </a:t>
            </a:r>
          </a:p>
          <a:p>
            <a:r>
              <a:rPr lang="en-US" dirty="0"/>
              <a:t>    personalized offers, loyalty programs, and exclusive benefits to keep them engaged and loyal.</a:t>
            </a:r>
          </a:p>
          <a:p>
            <a:pPr marL="285750" indent="-285750">
              <a:buFont typeface="Wingdings" panose="05000000000000000000" pitchFamily="2" charset="2"/>
              <a:buChar char="§"/>
            </a:pPr>
            <a:r>
              <a:rPr lang="en-US" dirty="0"/>
              <a:t>Retaining High purchase behavior customers should be a top priority, as they likely contribute a significant </a:t>
            </a:r>
          </a:p>
          <a:p>
            <a:r>
              <a:rPr lang="en-US" dirty="0"/>
              <a:t>    portion of revenue. Ensuring high satisfaction and addressing any issues promptly can prevent churn.</a:t>
            </a:r>
          </a:p>
        </p:txBody>
      </p:sp>
      <p:sp>
        <p:nvSpPr>
          <p:cNvPr id="6" name="TextBox 5">
            <a:extLst>
              <a:ext uri="{FF2B5EF4-FFF2-40B4-BE49-F238E27FC236}">
                <a16:creationId xmlns:a16="http://schemas.microsoft.com/office/drawing/2014/main" id="{D3B1933D-5B18-41D4-92E6-8A5F4EFDF95A}"/>
              </a:ext>
            </a:extLst>
          </p:cNvPr>
          <p:cNvSpPr txBox="1"/>
          <p:nvPr/>
        </p:nvSpPr>
        <p:spPr>
          <a:xfrm>
            <a:off x="0" y="28786"/>
            <a:ext cx="8957132" cy="523220"/>
          </a:xfrm>
          <a:prstGeom prst="rect">
            <a:avLst/>
          </a:prstGeom>
          <a:noFill/>
        </p:spPr>
        <p:txBody>
          <a:bodyPr wrap="none" rtlCol="0">
            <a:spAutoFit/>
          </a:bodyPr>
          <a:lstStyle/>
          <a:p>
            <a:r>
              <a:rPr lang="en-US" sz="2800" b="1" dirty="0"/>
              <a:t>72.9% of Customers Exhibit High Purchase Behavior.</a:t>
            </a:r>
          </a:p>
        </p:txBody>
      </p:sp>
    </p:spTree>
    <p:extLst>
      <p:ext uri="{BB962C8B-B14F-4D97-AF65-F5344CB8AC3E}">
        <p14:creationId xmlns:p14="http://schemas.microsoft.com/office/powerpoint/2010/main" val="3193285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BEE6771-27E4-48BD-904E-709CA3688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305" y="558532"/>
            <a:ext cx="6732104" cy="36891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527F74-5D99-4F6E-B2BC-859130657CEF}"/>
              </a:ext>
            </a:extLst>
          </p:cNvPr>
          <p:cNvSpPr txBox="1"/>
          <p:nvPr/>
        </p:nvSpPr>
        <p:spPr>
          <a:xfrm>
            <a:off x="207273" y="1705080"/>
            <a:ext cx="2837032" cy="923330"/>
          </a:xfrm>
          <a:prstGeom prst="rect">
            <a:avLst/>
          </a:prstGeom>
          <a:noFill/>
        </p:spPr>
        <p:txBody>
          <a:bodyPr wrap="square" rtlCol="0">
            <a:spAutoFit/>
          </a:bodyPr>
          <a:lstStyle/>
          <a:p>
            <a:r>
              <a:rPr lang="en-IN" dirty="0"/>
              <a:t>Segment Customers Based on Demographics- Gender</a:t>
            </a:r>
            <a:endParaRPr lang="en-US" dirty="0"/>
          </a:p>
        </p:txBody>
      </p:sp>
      <p:sp>
        <p:nvSpPr>
          <p:cNvPr id="3" name="TextBox 2">
            <a:extLst>
              <a:ext uri="{FF2B5EF4-FFF2-40B4-BE49-F238E27FC236}">
                <a16:creationId xmlns:a16="http://schemas.microsoft.com/office/drawing/2014/main" id="{BAA0493D-FE1E-4107-8E91-BDC5F91EAA47}"/>
              </a:ext>
            </a:extLst>
          </p:cNvPr>
          <p:cNvSpPr txBox="1"/>
          <p:nvPr/>
        </p:nvSpPr>
        <p:spPr>
          <a:xfrm>
            <a:off x="25439" y="3730880"/>
            <a:ext cx="1197764" cy="369332"/>
          </a:xfrm>
          <a:prstGeom prst="rect">
            <a:avLst/>
          </a:prstGeom>
          <a:noFill/>
        </p:spPr>
        <p:txBody>
          <a:bodyPr wrap="none" rtlCol="0">
            <a:spAutoFit/>
          </a:bodyPr>
          <a:lstStyle/>
          <a:p>
            <a:r>
              <a:rPr lang="en-IN" dirty="0"/>
              <a:t>Findings:-</a:t>
            </a:r>
            <a:endParaRPr lang="en-US" dirty="0"/>
          </a:p>
        </p:txBody>
      </p:sp>
      <p:sp>
        <p:nvSpPr>
          <p:cNvPr id="4" name="TextBox 3">
            <a:extLst>
              <a:ext uri="{FF2B5EF4-FFF2-40B4-BE49-F238E27FC236}">
                <a16:creationId xmlns:a16="http://schemas.microsoft.com/office/drawing/2014/main" id="{7D0A5354-0872-4BAA-9F8F-D6EED295344E}"/>
              </a:ext>
            </a:extLst>
          </p:cNvPr>
          <p:cNvSpPr txBox="1"/>
          <p:nvPr/>
        </p:nvSpPr>
        <p:spPr>
          <a:xfrm>
            <a:off x="59102" y="4651799"/>
            <a:ext cx="1130438" cy="369332"/>
          </a:xfrm>
          <a:prstGeom prst="rect">
            <a:avLst/>
          </a:prstGeom>
          <a:noFill/>
        </p:spPr>
        <p:txBody>
          <a:bodyPr wrap="none" rtlCol="0">
            <a:spAutoFit/>
          </a:bodyPr>
          <a:lstStyle/>
          <a:p>
            <a:r>
              <a:rPr lang="en-IN" dirty="0"/>
              <a:t>Insights:-</a:t>
            </a:r>
            <a:endParaRPr lang="en-US" dirty="0"/>
          </a:p>
        </p:txBody>
      </p:sp>
      <p:sp>
        <p:nvSpPr>
          <p:cNvPr id="5" name="TextBox 4">
            <a:extLst>
              <a:ext uri="{FF2B5EF4-FFF2-40B4-BE49-F238E27FC236}">
                <a16:creationId xmlns:a16="http://schemas.microsoft.com/office/drawing/2014/main" id="{5AC06B46-A394-42F1-8C62-038F12E950C5}"/>
              </a:ext>
            </a:extLst>
          </p:cNvPr>
          <p:cNvSpPr txBox="1"/>
          <p:nvPr/>
        </p:nvSpPr>
        <p:spPr>
          <a:xfrm>
            <a:off x="833027" y="4104680"/>
            <a:ext cx="10764485" cy="646331"/>
          </a:xfrm>
          <a:prstGeom prst="rect">
            <a:avLst/>
          </a:prstGeom>
          <a:noFill/>
        </p:spPr>
        <p:txBody>
          <a:bodyPr wrap="none" rtlCol="0">
            <a:spAutoFit/>
          </a:bodyPr>
          <a:lstStyle/>
          <a:p>
            <a:pPr marL="285750" indent="-285750">
              <a:buFont typeface="Wingdings" panose="05000000000000000000" pitchFamily="2" charset="2"/>
              <a:buChar char="§"/>
            </a:pPr>
            <a:r>
              <a:rPr lang="en-US" dirty="0"/>
              <a:t>Males in the High purchase behavior category have the highest count, significantly surpassing other</a:t>
            </a:r>
          </a:p>
          <a:p>
            <a:r>
              <a:rPr lang="en-US" dirty="0"/>
              <a:t>    segments.</a:t>
            </a:r>
          </a:p>
        </p:txBody>
      </p:sp>
      <p:sp>
        <p:nvSpPr>
          <p:cNvPr id="6" name="TextBox 5">
            <a:extLst>
              <a:ext uri="{FF2B5EF4-FFF2-40B4-BE49-F238E27FC236}">
                <a16:creationId xmlns:a16="http://schemas.microsoft.com/office/drawing/2014/main" id="{D1607CB2-A59C-4442-8DDD-752D1E1CCDC7}"/>
              </a:ext>
            </a:extLst>
          </p:cNvPr>
          <p:cNvSpPr txBox="1"/>
          <p:nvPr/>
        </p:nvSpPr>
        <p:spPr>
          <a:xfrm>
            <a:off x="833027" y="5021131"/>
            <a:ext cx="11011348" cy="1754326"/>
          </a:xfrm>
          <a:prstGeom prst="rect">
            <a:avLst/>
          </a:prstGeom>
          <a:noFill/>
        </p:spPr>
        <p:txBody>
          <a:bodyPr wrap="none" rtlCol="0">
            <a:spAutoFit/>
          </a:bodyPr>
          <a:lstStyle/>
          <a:p>
            <a:pPr marL="285750" indent="-285750">
              <a:buFont typeface="Wingdings" panose="05000000000000000000" pitchFamily="2" charset="2"/>
              <a:buChar char="§"/>
            </a:pPr>
            <a:r>
              <a:rPr lang="en-US" dirty="0"/>
              <a:t>Since males in the High purchase behavior category dominate, the business should focus on retaining </a:t>
            </a:r>
          </a:p>
          <a:p>
            <a:r>
              <a:rPr lang="en-US" dirty="0"/>
              <a:t>    these high-value customers through personalized offers, loyalty programs, and exclusive benefits. </a:t>
            </a:r>
          </a:p>
          <a:p>
            <a:r>
              <a:rPr lang="en-US" dirty="0"/>
              <a:t>    Ensuring their satisfaction can lead to sustained revenue.</a:t>
            </a:r>
          </a:p>
          <a:p>
            <a:pPr marL="285750" indent="-285750">
              <a:buFont typeface="Wingdings" panose="05000000000000000000" pitchFamily="2" charset="2"/>
              <a:buChar char="§"/>
            </a:pPr>
            <a:r>
              <a:rPr lang="en-US" dirty="0"/>
              <a:t>Implement personalized marketing strategies based on gender and purchase behavior to enhance </a:t>
            </a:r>
          </a:p>
          <a:p>
            <a:r>
              <a:rPr lang="en-US" dirty="0"/>
              <a:t>    customer experience and drive sales. Understanding the specific preferences and behaviors of each </a:t>
            </a:r>
          </a:p>
          <a:p>
            <a:r>
              <a:rPr lang="en-US" dirty="0"/>
              <a:t>    segment allows for more effective communication and offers.</a:t>
            </a:r>
          </a:p>
        </p:txBody>
      </p:sp>
      <p:sp>
        <p:nvSpPr>
          <p:cNvPr id="7" name="TextBox 6">
            <a:extLst>
              <a:ext uri="{FF2B5EF4-FFF2-40B4-BE49-F238E27FC236}">
                <a16:creationId xmlns:a16="http://schemas.microsoft.com/office/drawing/2014/main" id="{CDB100A3-7D46-4E1D-85D5-2989247CE57C}"/>
              </a:ext>
            </a:extLst>
          </p:cNvPr>
          <p:cNvSpPr txBox="1"/>
          <p:nvPr/>
        </p:nvSpPr>
        <p:spPr>
          <a:xfrm>
            <a:off x="0" y="-464215"/>
            <a:ext cx="11934677" cy="954107"/>
          </a:xfrm>
          <a:prstGeom prst="rect">
            <a:avLst/>
          </a:prstGeom>
          <a:noFill/>
        </p:spPr>
        <p:txBody>
          <a:bodyPr wrap="none" rtlCol="0">
            <a:spAutoFit/>
          </a:bodyPr>
          <a:lstStyle/>
          <a:p>
            <a:endParaRPr lang="en-US" sz="2800" b="1" dirty="0"/>
          </a:p>
          <a:p>
            <a:r>
              <a:rPr lang="en-US" sz="2800" b="1" dirty="0"/>
              <a:t>Males Dominate High Purchase Behavior Category with Highest Count.</a:t>
            </a:r>
          </a:p>
        </p:txBody>
      </p:sp>
    </p:spTree>
    <p:extLst>
      <p:ext uri="{BB962C8B-B14F-4D97-AF65-F5344CB8AC3E}">
        <p14:creationId xmlns:p14="http://schemas.microsoft.com/office/powerpoint/2010/main" val="2272421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57032-8C9D-4915-9EDB-C45F53FD66A3}"/>
              </a:ext>
            </a:extLst>
          </p:cNvPr>
          <p:cNvSpPr txBox="1"/>
          <p:nvPr/>
        </p:nvSpPr>
        <p:spPr>
          <a:xfrm>
            <a:off x="33663" y="2079097"/>
            <a:ext cx="4041913" cy="646331"/>
          </a:xfrm>
          <a:prstGeom prst="rect">
            <a:avLst/>
          </a:prstGeom>
          <a:noFill/>
        </p:spPr>
        <p:txBody>
          <a:bodyPr wrap="square" rtlCol="0">
            <a:spAutoFit/>
          </a:bodyPr>
          <a:lstStyle/>
          <a:p>
            <a:r>
              <a:rPr lang="en-IN" dirty="0"/>
              <a:t>Segment Customers Based on Demographics- Age.</a:t>
            </a:r>
          </a:p>
        </p:txBody>
      </p:sp>
      <p:pic>
        <p:nvPicPr>
          <p:cNvPr id="3074" name="Picture 2">
            <a:extLst>
              <a:ext uri="{FF2B5EF4-FFF2-40B4-BE49-F238E27FC236}">
                <a16:creationId xmlns:a16="http://schemas.microsoft.com/office/drawing/2014/main" id="{A528AEF9-57B6-4C7A-BE67-2C90290F6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08" y="776763"/>
            <a:ext cx="5845547" cy="32600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837073-B538-4CAE-95E1-C29A65F293E8}"/>
              </a:ext>
            </a:extLst>
          </p:cNvPr>
          <p:cNvSpPr txBox="1"/>
          <p:nvPr/>
        </p:nvSpPr>
        <p:spPr>
          <a:xfrm>
            <a:off x="-33663" y="4342861"/>
            <a:ext cx="1197764" cy="369332"/>
          </a:xfrm>
          <a:prstGeom prst="rect">
            <a:avLst/>
          </a:prstGeom>
          <a:noFill/>
        </p:spPr>
        <p:txBody>
          <a:bodyPr wrap="none" rtlCol="0">
            <a:spAutoFit/>
          </a:bodyPr>
          <a:lstStyle/>
          <a:p>
            <a:r>
              <a:rPr lang="en-IN" dirty="0"/>
              <a:t>Findings:-</a:t>
            </a:r>
            <a:endParaRPr lang="en-US" dirty="0"/>
          </a:p>
        </p:txBody>
      </p:sp>
      <p:sp>
        <p:nvSpPr>
          <p:cNvPr id="4" name="TextBox 3">
            <a:extLst>
              <a:ext uri="{FF2B5EF4-FFF2-40B4-BE49-F238E27FC236}">
                <a16:creationId xmlns:a16="http://schemas.microsoft.com/office/drawing/2014/main" id="{9B59565E-CBAE-4F47-BFAE-1E6B76E54B36}"/>
              </a:ext>
            </a:extLst>
          </p:cNvPr>
          <p:cNvSpPr txBox="1"/>
          <p:nvPr/>
        </p:nvSpPr>
        <p:spPr>
          <a:xfrm>
            <a:off x="728477" y="4689686"/>
            <a:ext cx="10919977" cy="369332"/>
          </a:xfrm>
          <a:prstGeom prst="rect">
            <a:avLst/>
          </a:prstGeom>
          <a:noFill/>
        </p:spPr>
        <p:txBody>
          <a:bodyPr wrap="none" rtlCol="0">
            <a:spAutoFit/>
          </a:bodyPr>
          <a:lstStyle/>
          <a:p>
            <a:pPr marL="285750" indent="-285750">
              <a:buFont typeface="Wingdings" panose="05000000000000000000" pitchFamily="2" charset="2"/>
              <a:buChar char="§"/>
            </a:pPr>
            <a:r>
              <a:rPr lang="en-US" dirty="0"/>
              <a:t>High spender are from 26-35 age group with highest value, significantly higher than all other groups.</a:t>
            </a:r>
          </a:p>
        </p:txBody>
      </p:sp>
      <p:sp>
        <p:nvSpPr>
          <p:cNvPr id="5" name="TextBox 4">
            <a:extLst>
              <a:ext uri="{FF2B5EF4-FFF2-40B4-BE49-F238E27FC236}">
                <a16:creationId xmlns:a16="http://schemas.microsoft.com/office/drawing/2014/main" id="{3550DF3B-995E-4B0C-B51D-EF81A435ABD9}"/>
              </a:ext>
            </a:extLst>
          </p:cNvPr>
          <p:cNvSpPr txBox="1"/>
          <p:nvPr/>
        </p:nvSpPr>
        <p:spPr>
          <a:xfrm>
            <a:off x="-47308" y="5165252"/>
            <a:ext cx="1130438" cy="369332"/>
          </a:xfrm>
          <a:prstGeom prst="rect">
            <a:avLst/>
          </a:prstGeom>
          <a:noFill/>
        </p:spPr>
        <p:txBody>
          <a:bodyPr wrap="none" rtlCol="0">
            <a:spAutoFit/>
          </a:bodyPr>
          <a:lstStyle/>
          <a:p>
            <a:r>
              <a:rPr lang="en-IN" dirty="0"/>
              <a:t>Insights:-</a:t>
            </a:r>
            <a:endParaRPr lang="en-US" dirty="0"/>
          </a:p>
        </p:txBody>
      </p:sp>
      <p:sp>
        <p:nvSpPr>
          <p:cNvPr id="6" name="TextBox 5">
            <a:extLst>
              <a:ext uri="{FF2B5EF4-FFF2-40B4-BE49-F238E27FC236}">
                <a16:creationId xmlns:a16="http://schemas.microsoft.com/office/drawing/2014/main" id="{6E0EBC60-BE59-48D5-B088-187268379468}"/>
              </a:ext>
            </a:extLst>
          </p:cNvPr>
          <p:cNvSpPr txBox="1"/>
          <p:nvPr/>
        </p:nvSpPr>
        <p:spPr>
          <a:xfrm>
            <a:off x="728477" y="5551149"/>
            <a:ext cx="11463523" cy="923330"/>
          </a:xfrm>
          <a:prstGeom prst="rect">
            <a:avLst/>
          </a:prstGeom>
          <a:noFill/>
        </p:spPr>
        <p:txBody>
          <a:bodyPr wrap="none" rtlCol="0">
            <a:spAutoFit/>
          </a:bodyPr>
          <a:lstStyle/>
          <a:p>
            <a:pPr marL="285750" indent="-285750">
              <a:buFont typeface="Wingdings" panose="05000000000000000000" pitchFamily="2" charset="2"/>
              <a:buChar char="§"/>
            </a:pPr>
            <a:r>
              <a:rPr lang="en-US" dirty="0"/>
              <a:t>The 26-35 age group should be a primary target for marketing efforts due to their significantly higher </a:t>
            </a:r>
          </a:p>
          <a:p>
            <a:r>
              <a:rPr lang="en-US" dirty="0"/>
              <a:t>     engagement or consumption.</a:t>
            </a:r>
          </a:p>
          <a:p>
            <a:pPr marL="285750" indent="-285750">
              <a:buFont typeface="Wingdings" panose="05000000000000000000" pitchFamily="2" charset="2"/>
              <a:buChar char="§"/>
            </a:pPr>
            <a:r>
              <a:rPr lang="en-US" dirty="0"/>
              <a:t>Tailoring products, advertisements, and campaigns to this demographic can potentially yield high returns.</a:t>
            </a:r>
          </a:p>
        </p:txBody>
      </p:sp>
      <p:sp>
        <p:nvSpPr>
          <p:cNvPr id="7" name="TextBox 6">
            <a:extLst>
              <a:ext uri="{FF2B5EF4-FFF2-40B4-BE49-F238E27FC236}">
                <a16:creationId xmlns:a16="http://schemas.microsoft.com/office/drawing/2014/main" id="{A60B346E-081D-43A4-8DE7-606D64E0E2EF}"/>
              </a:ext>
            </a:extLst>
          </p:cNvPr>
          <p:cNvSpPr txBox="1"/>
          <p:nvPr/>
        </p:nvSpPr>
        <p:spPr>
          <a:xfrm>
            <a:off x="-33663" y="0"/>
            <a:ext cx="12432891" cy="461665"/>
          </a:xfrm>
          <a:prstGeom prst="rect">
            <a:avLst/>
          </a:prstGeom>
          <a:noFill/>
        </p:spPr>
        <p:txBody>
          <a:bodyPr wrap="none" rtlCol="0">
            <a:spAutoFit/>
          </a:bodyPr>
          <a:lstStyle/>
          <a:p>
            <a:r>
              <a:rPr lang="en-US" sz="2400" b="1" dirty="0"/>
              <a:t>High Spenders Predominantly Aged 26-35, Significantly Surpassing Other Age Groups.</a:t>
            </a:r>
          </a:p>
        </p:txBody>
      </p:sp>
    </p:spTree>
    <p:extLst>
      <p:ext uri="{BB962C8B-B14F-4D97-AF65-F5344CB8AC3E}">
        <p14:creationId xmlns:p14="http://schemas.microsoft.com/office/powerpoint/2010/main" val="3130390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BB7FE9-3D7C-45B2-80CB-73612D0A4D5B}"/>
              </a:ext>
            </a:extLst>
          </p:cNvPr>
          <p:cNvSpPr txBox="1"/>
          <p:nvPr/>
        </p:nvSpPr>
        <p:spPr>
          <a:xfrm>
            <a:off x="0" y="2063256"/>
            <a:ext cx="4230807" cy="923330"/>
          </a:xfrm>
          <a:prstGeom prst="rect">
            <a:avLst/>
          </a:prstGeom>
          <a:noFill/>
        </p:spPr>
        <p:txBody>
          <a:bodyPr wrap="square" rtlCol="0">
            <a:spAutoFit/>
          </a:bodyPr>
          <a:lstStyle/>
          <a:p>
            <a:r>
              <a:rPr lang="en-IN" dirty="0"/>
              <a:t>Segment Customers Based on Demographics- City Categories.</a:t>
            </a:r>
          </a:p>
          <a:p>
            <a:endParaRPr lang="en-US" dirty="0"/>
          </a:p>
        </p:txBody>
      </p:sp>
      <p:pic>
        <p:nvPicPr>
          <p:cNvPr id="4098" name="Picture 2">
            <a:extLst>
              <a:ext uri="{FF2B5EF4-FFF2-40B4-BE49-F238E27FC236}">
                <a16:creationId xmlns:a16="http://schemas.microsoft.com/office/drawing/2014/main" id="{E58B3599-35EB-469E-A9E9-62F9BB377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764" y="800525"/>
            <a:ext cx="6250297" cy="38645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A60227-EA62-4A2A-BF77-B3D3FDB5A439}"/>
              </a:ext>
            </a:extLst>
          </p:cNvPr>
          <p:cNvSpPr txBox="1"/>
          <p:nvPr/>
        </p:nvSpPr>
        <p:spPr>
          <a:xfrm>
            <a:off x="-67326" y="4270810"/>
            <a:ext cx="1197764" cy="369332"/>
          </a:xfrm>
          <a:prstGeom prst="rect">
            <a:avLst/>
          </a:prstGeom>
          <a:noFill/>
        </p:spPr>
        <p:txBody>
          <a:bodyPr wrap="none" rtlCol="0">
            <a:spAutoFit/>
          </a:bodyPr>
          <a:lstStyle/>
          <a:p>
            <a:r>
              <a:rPr lang="en-IN" dirty="0"/>
              <a:t>Findings:-</a:t>
            </a:r>
            <a:endParaRPr lang="en-US" dirty="0"/>
          </a:p>
        </p:txBody>
      </p:sp>
      <p:sp>
        <p:nvSpPr>
          <p:cNvPr id="4" name="TextBox 3">
            <a:extLst>
              <a:ext uri="{FF2B5EF4-FFF2-40B4-BE49-F238E27FC236}">
                <a16:creationId xmlns:a16="http://schemas.microsoft.com/office/drawing/2014/main" id="{857845B5-6DFE-453D-B24E-D45B1473F4DE}"/>
              </a:ext>
            </a:extLst>
          </p:cNvPr>
          <p:cNvSpPr txBox="1"/>
          <p:nvPr/>
        </p:nvSpPr>
        <p:spPr>
          <a:xfrm>
            <a:off x="0" y="5077507"/>
            <a:ext cx="1130438" cy="369332"/>
          </a:xfrm>
          <a:prstGeom prst="rect">
            <a:avLst/>
          </a:prstGeom>
          <a:noFill/>
        </p:spPr>
        <p:txBody>
          <a:bodyPr wrap="square" rtlCol="0">
            <a:spAutoFit/>
          </a:bodyPr>
          <a:lstStyle/>
          <a:p>
            <a:r>
              <a:rPr lang="en-IN" dirty="0"/>
              <a:t>Insights:-</a:t>
            </a:r>
            <a:endParaRPr lang="en-US" dirty="0"/>
          </a:p>
        </p:txBody>
      </p:sp>
      <p:sp>
        <p:nvSpPr>
          <p:cNvPr id="5" name="TextBox 4">
            <a:extLst>
              <a:ext uri="{FF2B5EF4-FFF2-40B4-BE49-F238E27FC236}">
                <a16:creationId xmlns:a16="http://schemas.microsoft.com/office/drawing/2014/main" id="{60BD03F0-82ED-4F7C-992E-2D0969A89AA2}"/>
              </a:ext>
            </a:extLst>
          </p:cNvPr>
          <p:cNvSpPr txBox="1"/>
          <p:nvPr/>
        </p:nvSpPr>
        <p:spPr>
          <a:xfrm>
            <a:off x="749008" y="4665028"/>
            <a:ext cx="9576661" cy="369332"/>
          </a:xfrm>
          <a:prstGeom prst="rect">
            <a:avLst/>
          </a:prstGeom>
          <a:noFill/>
        </p:spPr>
        <p:txBody>
          <a:bodyPr wrap="none" rtlCol="0">
            <a:spAutoFit/>
          </a:bodyPr>
          <a:lstStyle/>
          <a:p>
            <a:pPr marL="285750" indent="-285750">
              <a:buFont typeface="Wingdings" panose="05000000000000000000" pitchFamily="2" charset="2"/>
              <a:buChar char="§"/>
            </a:pPr>
            <a:r>
              <a:rPr lang="en-US" dirty="0"/>
              <a:t>The city category B has the highest value, significantly higher than all other categories.</a:t>
            </a:r>
          </a:p>
        </p:txBody>
      </p:sp>
      <p:sp>
        <p:nvSpPr>
          <p:cNvPr id="6" name="TextBox 5">
            <a:extLst>
              <a:ext uri="{FF2B5EF4-FFF2-40B4-BE49-F238E27FC236}">
                <a16:creationId xmlns:a16="http://schemas.microsoft.com/office/drawing/2014/main" id="{BFCBD626-F87A-4285-BA78-5F9CE11B6E34}"/>
              </a:ext>
            </a:extLst>
          </p:cNvPr>
          <p:cNvSpPr txBox="1"/>
          <p:nvPr/>
        </p:nvSpPr>
        <p:spPr>
          <a:xfrm>
            <a:off x="749008" y="5533133"/>
            <a:ext cx="11482759" cy="1200329"/>
          </a:xfrm>
          <a:prstGeom prst="rect">
            <a:avLst/>
          </a:prstGeom>
          <a:noFill/>
        </p:spPr>
        <p:txBody>
          <a:bodyPr wrap="none" rtlCol="0">
            <a:spAutoFit/>
          </a:bodyPr>
          <a:lstStyle/>
          <a:p>
            <a:pPr marL="285750" indent="-285750">
              <a:buFont typeface="Wingdings" panose="05000000000000000000" pitchFamily="2" charset="2"/>
              <a:buChar char="§"/>
            </a:pPr>
            <a:r>
              <a:rPr lang="en-US" dirty="0"/>
              <a:t>The data suggests that Category B is a standout performer, particularly in the 'High' and 'Medium’</a:t>
            </a:r>
          </a:p>
          <a:p>
            <a:r>
              <a:rPr lang="en-US" dirty="0"/>
              <a:t>     subcategories, making it a potential focal point for strategic initiatives and investments.</a:t>
            </a:r>
          </a:p>
          <a:p>
            <a:pPr marL="285750" indent="-285750">
              <a:buFont typeface="Wingdings" panose="05000000000000000000" pitchFamily="2" charset="2"/>
              <a:buChar char="§"/>
            </a:pPr>
            <a:r>
              <a:rPr lang="en-US" dirty="0"/>
              <a:t>Categories A and C, while showing potential, may need targeted strategies to enhance their performance,</a:t>
            </a:r>
          </a:p>
          <a:p>
            <a:r>
              <a:rPr lang="en-US" dirty="0"/>
              <a:t>     particularly in the lower-performing subcategories.</a:t>
            </a:r>
          </a:p>
        </p:txBody>
      </p:sp>
      <p:sp>
        <p:nvSpPr>
          <p:cNvPr id="7" name="TextBox 6">
            <a:extLst>
              <a:ext uri="{FF2B5EF4-FFF2-40B4-BE49-F238E27FC236}">
                <a16:creationId xmlns:a16="http://schemas.microsoft.com/office/drawing/2014/main" id="{AC668E3A-E9BC-4C34-84E6-C4083059E7BD}"/>
              </a:ext>
            </a:extLst>
          </p:cNvPr>
          <p:cNvSpPr txBox="1"/>
          <p:nvPr/>
        </p:nvSpPr>
        <p:spPr>
          <a:xfrm>
            <a:off x="39756" y="62362"/>
            <a:ext cx="11848372" cy="461665"/>
          </a:xfrm>
          <a:prstGeom prst="rect">
            <a:avLst/>
          </a:prstGeom>
          <a:noFill/>
        </p:spPr>
        <p:txBody>
          <a:bodyPr wrap="none" rtlCol="0">
            <a:spAutoFit/>
          </a:bodyPr>
          <a:lstStyle/>
          <a:p>
            <a:r>
              <a:rPr lang="en-US" sz="2400" b="1" dirty="0"/>
              <a:t>City Category B Holds Highest Value, Significantly Surpassing All Other Categories.</a:t>
            </a:r>
          </a:p>
        </p:txBody>
      </p:sp>
    </p:spTree>
    <p:extLst>
      <p:ext uri="{BB962C8B-B14F-4D97-AF65-F5344CB8AC3E}">
        <p14:creationId xmlns:p14="http://schemas.microsoft.com/office/powerpoint/2010/main" val="3335476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E4E1CF-42F6-4BD6-B584-B1F820521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026" y="280207"/>
            <a:ext cx="8060788" cy="5705952"/>
          </a:xfrm>
          <a:prstGeom prst="rect">
            <a:avLst/>
          </a:prstGeom>
        </p:spPr>
      </p:pic>
    </p:spTree>
    <p:extLst>
      <p:ext uri="{BB962C8B-B14F-4D97-AF65-F5344CB8AC3E}">
        <p14:creationId xmlns:p14="http://schemas.microsoft.com/office/powerpoint/2010/main" val="57467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B0565-BB9D-47B5-B737-DA8AA10FAED8}"/>
              </a:ext>
            </a:extLst>
          </p:cNvPr>
          <p:cNvSpPr txBox="1"/>
          <p:nvPr/>
        </p:nvSpPr>
        <p:spPr>
          <a:xfrm>
            <a:off x="512907" y="637089"/>
            <a:ext cx="8179538" cy="861774"/>
          </a:xfrm>
          <a:prstGeom prst="rect">
            <a:avLst/>
          </a:prstGeom>
          <a:noFill/>
        </p:spPr>
        <p:txBody>
          <a:bodyPr wrap="square">
            <a:spAutoFit/>
          </a:bodyPr>
          <a:lstStyle/>
          <a:p>
            <a:r>
              <a:rPr lang="en-IN" sz="5000" b="1" dirty="0"/>
              <a:t>Who are the customers ?</a:t>
            </a:r>
          </a:p>
        </p:txBody>
      </p:sp>
      <p:sp>
        <p:nvSpPr>
          <p:cNvPr id="2" name="TextBox 1">
            <a:extLst>
              <a:ext uri="{FF2B5EF4-FFF2-40B4-BE49-F238E27FC236}">
                <a16:creationId xmlns:a16="http://schemas.microsoft.com/office/drawing/2014/main" id="{A72D87E1-F8DB-4A46-A0D7-A97A1BB13018}"/>
              </a:ext>
            </a:extLst>
          </p:cNvPr>
          <p:cNvSpPr txBox="1"/>
          <p:nvPr/>
        </p:nvSpPr>
        <p:spPr>
          <a:xfrm>
            <a:off x="594848" y="1953162"/>
            <a:ext cx="3167855" cy="1938992"/>
          </a:xfrm>
          <a:prstGeom prst="rect">
            <a:avLst/>
          </a:prstGeom>
          <a:noFill/>
        </p:spPr>
        <p:txBody>
          <a:bodyPr wrap="none" rtlCol="0">
            <a:spAutoFit/>
          </a:bodyPr>
          <a:lstStyle/>
          <a:p>
            <a:pPr marL="457200" indent="-457200">
              <a:buFont typeface="Wingdings" panose="05000000000000000000" pitchFamily="2" charset="2"/>
              <a:buChar char="§"/>
            </a:pPr>
            <a:r>
              <a:rPr lang="en-IN" sz="3000" dirty="0"/>
              <a:t>Gender</a:t>
            </a:r>
          </a:p>
          <a:p>
            <a:pPr marL="457200" indent="-457200">
              <a:buFont typeface="Wingdings" panose="05000000000000000000" pitchFamily="2" charset="2"/>
              <a:buChar char="§"/>
            </a:pPr>
            <a:r>
              <a:rPr lang="en-IN" sz="3000" dirty="0"/>
              <a:t>Age</a:t>
            </a:r>
          </a:p>
          <a:p>
            <a:pPr marL="457200" indent="-457200">
              <a:buFont typeface="Wingdings" panose="05000000000000000000" pitchFamily="2" charset="2"/>
              <a:buChar char="§"/>
            </a:pPr>
            <a:r>
              <a:rPr lang="en-IN" sz="3000" dirty="0"/>
              <a:t>City</a:t>
            </a:r>
          </a:p>
          <a:p>
            <a:pPr marL="457200" indent="-457200">
              <a:buFont typeface="Wingdings" panose="05000000000000000000" pitchFamily="2" charset="2"/>
              <a:buChar char="§"/>
            </a:pPr>
            <a:r>
              <a:rPr lang="en-IN" sz="3000" dirty="0"/>
              <a:t>Marrital Status</a:t>
            </a:r>
            <a:endParaRPr lang="en-US" sz="3000" dirty="0"/>
          </a:p>
        </p:txBody>
      </p:sp>
    </p:spTree>
    <p:extLst>
      <p:ext uri="{BB962C8B-B14F-4D97-AF65-F5344CB8AC3E}">
        <p14:creationId xmlns:p14="http://schemas.microsoft.com/office/powerpoint/2010/main" val="333835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C75326-5362-4B9B-A370-DFFFEC546B80}"/>
              </a:ext>
            </a:extLst>
          </p:cNvPr>
          <p:cNvSpPr txBox="1"/>
          <p:nvPr/>
        </p:nvSpPr>
        <p:spPr>
          <a:xfrm>
            <a:off x="254850" y="3313301"/>
            <a:ext cx="6440556" cy="369332"/>
          </a:xfrm>
          <a:prstGeom prst="rect">
            <a:avLst/>
          </a:prstGeom>
          <a:noFill/>
        </p:spPr>
        <p:txBody>
          <a:bodyPr wrap="square" rtlCol="0">
            <a:spAutoFit/>
          </a:bodyPr>
          <a:lstStyle/>
          <a:p>
            <a:r>
              <a:rPr lang="en-IN" b="1" dirty="0"/>
              <a:t>Findings:- </a:t>
            </a:r>
            <a:endParaRPr lang="en-US" b="1" dirty="0"/>
          </a:p>
        </p:txBody>
      </p:sp>
      <p:sp>
        <p:nvSpPr>
          <p:cNvPr id="10" name="TextBox 9">
            <a:extLst>
              <a:ext uri="{FF2B5EF4-FFF2-40B4-BE49-F238E27FC236}">
                <a16:creationId xmlns:a16="http://schemas.microsoft.com/office/drawing/2014/main" id="{26DC10BF-4EC7-4773-882B-7AF36AE524BD}"/>
              </a:ext>
            </a:extLst>
          </p:cNvPr>
          <p:cNvSpPr txBox="1"/>
          <p:nvPr/>
        </p:nvSpPr>
        <p:spPr>
          <a:xfrm>
            <a:off x="889916" y="3906406"/>
            <a:ext cx="8585171" cy="369332"/>
          </a:xfrm>
          <a:prstGeom prst="rect">
            <a:avLst/>
          </a:prstGeom>
          <a:noFill/>
        </p:spPr>
        <p:txBody>
          <a:bodyPr wrap="none" rtlCol="0">
            <a:spAutoFit/>
          </a:bodyPr>
          <a:lstStyle/>
          <a:p>
            <a:pPr marL="285750" indent="-285750">
              <a:buFont typeface="Wingdings" panose="05000000000000000000" pitchFamily="2" charset="2"/>
              <a:buChar char="§"/>
            </a:pPr>
            <a:r>
              <a:rPr lang="en-US" dirty="0"/>
              <a:t>The majority of the customers are male, making up 75.3% of the total customer base.</a:t>
            </a:r>
          </a:p>
        </p:txBody>
      </p:sp>
      <p:sp>
        <p:nvSpPr>
          <p:cNvPr id="11" name="TextBox 10">
            <a:extLst>
              <a:ext uri="{FF2B5EF4-FFF2-40B4-BE49-F238E27FC236}">
                <a16:creationId xmlns:a16="http://schemas.microsoft.com/office/drawing/2014/main" id="{098D8EF6-6CEE-4861-89F8-88DD39FE66B8}"/>
              </a:ext>
            </a:extLst>
          </p:cNvPr>
          <p:cNvSpPr txBox="1"/>
          <p:nvPr/>
        </p:nvSpPr>
        <p:spPr>
          <a:xfrm>
            <a:off x="887896" y="4366199"/>
            <a:ext cx="6465488" cy="369332"/>
          </a:xfrm>
          <a:prstGeom prst="rect">
            <a:avLst/>
          </a:prstGeom>
          <a:noFill/>
        </p:spPr>
        <p:txBody>
          <a:bodyPr wrap="none" rtlCol="0">
            <a:spAutoFit/>
          </a:bodyPr>
          <a:lstStyle/>
          <a:p>
            <a:pPr marL="285750" indent="-285750">
              <a:buFont typeface="Wingdings" panose="05000000000000000000" pitchFamily="2" charset="2"/>
              <a:buChar char="§"/>
            </a:pPr>
            <a:r>
              <a:rPr lang="en-US" dirty="0"/>
              <a:t>Female customers represent 24.7% of the total customer base.</a:t>
            </a:r>
          </a:p>
        </p:txBody>
      </p:sp>
      <p:sp>
        <p:nvSpPr>
          <p:cNvPr id="12" name="TextBox 11">
            <a:extLst>
              <a:ext uri="{FF2B5EF4-FFF2-40B4-BE49-F238E27FC236}">
                <a16:creationId xmlns:a16="http://schemas.microsoft.com/office/drawing/2014/main" id="{B2AF250A-5FC0-4F22-85EE-E1636C75E6CD}"/>
              </a:ext>
            </a:extLst>
          </p:cNvPr>
          <p:cNvSpPr txBox="1"/>
          <p:nvPr/>
        </p:nvSpPr>
        <p:spPr>
          <a:xfrm>
            <a:off x="887896" y="5419097"/>
            <a:ext cx="11013372"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This analysis indicates a significant skew towards male customers in the dataset. </a:t>
            </a:r>
          </a:p>
          <a:p>
            <a:pPr marL="285750" indent="-285750">
              <a:buFont typeface="Wingdings" panose="05000000000000000000" pitchFamily="2" charset="2"/>
              <a:buChar char="§"/>
            </a:pPr>
            <a:r>
              <a:rPr lang="en-US" dirty="0"/>
              <a:t>The business may consider investigating the reasons for this disparity and, if desired, explore strategies to attract more female customers to achieve a more balanced customer base.</a:t>
            </a:r>
          </a:p>
        </p:txBody>
      </p:sp>
      <p:sp>
        <p:nvSpPr>
          <p:cNvPr id="13" name="TextBox 12">
            <a:extLst>
              <a:ext uri="{FF2B5EF4-FFF2-40B4-BE49-F238E27FC236}">
                <a16:creationId xmlns:a16="http://schemas.microsoft.com/office/drawing/2014/main" id="{F25F541C-805B-4F7B-8569-35C3E8D46637}"/>
              </a:ext>
            </a:extLst>
          </p:cNvPr>
          <p:cNvSpPr txBox="1"/>
          <p:nvPr/>
        </p:nvSpPr>
        <p:spPr>
          <a:xfrm>
            <a:off x="254850" y="4834194"/>
            <a:ext cx="1153714" cy="400110"/>
          </a:xfrm>
          <a:prstGeom prst="rect">
            <a:avLst/>
          </a:prstGeom>
          <a:noFill/>
        </p:spPr>
        <p:txBody>
          <a:bodyPr wrap="none" rtlCol="0">
            <a:spAutoFit/>
          </a:bodyPr>
          <a:lstStyle/>
          <a:p>
            <a:r>
              <a:rPr lang="en-IN" sz="2000" b="1" dirty="0"/>
              <a:t>Insights:-</a:t>
            </a:r>
            <a:endParaRPr lang="en-US" sz="2000" b="1" dirty="0"/>
          </a:p>
        </p:txBody>
      </p:sp>
      <p:pic>
        <p:nvPicPr>
          <p:cNvPr id="2050" name="Picture 2">
            <a:extLst>
              <a:ext uri="{FF2B5EF4-FFF2-40B4-BE49-F238E27FC236}">
                <a16:creationId xmlns:a16="http://schemas.microsoft.com/office/drawing/2014/main" id="{A89D2877-71A5-4CBE-B7E2-9ECC3CE62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535" y="754077"/>
            <a:ext cx="6465488" cy="31293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FBF549-7E2D-46C6-94DB-01C6C9B9BAE3}"/>
              </a:ext>
            </a:extLst>
          </p:cNvPr>
          <p:cNvSpPr txBox="1"/>
          <p:nvPr/>
        </p:nvSpPr>
        <p:spPr>
          <a:xfrm>
            <a:off x="887896" y="-46205"/>
            <a:ext cx="8102667" cy="707886"/>
          </a:xfrm>
          <a:prstGeom prst="rect">
            <a:avLst/>
          </a:prstGeom>
          <a:noFill/>
        </p:spPr>
        <p:txBody>
          <a:bodyPr wrap="none" rtlCol="0">
            <a:spAutoFit/>
          </a:bodyPr>
          <a:lstStyle/>
          <a:p>
            <a:r>
              <a:rPr lang="en-IN" sz="4000" b="1" dirty="0"/>
              <a:t>Most of the Customers are Male’s</a:t>
            </a:r>
            <a:endParaRPr lang="en-US" sz="4000" b="1" dirty="0"/>
          </a:p>
        </p:txBody>
      </p:sp>
    </p:spTree>
    <p:extLst>
      <p:ext uri="{BB962C8B-B14F-4D97-AF65-F5344CB8AC3E}">
        <p14:creationId xmlns:p14="http://schemas.microsoft.com/office/powerpoint/2010/main" val="370333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8618DE-193C-481A-9167-C294F625BE54}"/>
              </a:ext>
            </a:extLst>
          </p:cNvPr>
          <p:cNvSpPr txBox="1"/>
          <p:nvPr/>
        </p:nvSpPr>
        <p:spPr>
          <a:xfrm>
            <a:off x="301321" y="4908377"/>
            <a:ext cx="1153714" cy="400110"/>
          </a:xfrm>
          <a:prstGeom prst="rect">
            <a:avLst/>
          </a:prstGeom>
          <a:noFill/>
        </p:spPr>
        <p:txBody>
          <a:bodyPr wrap="none" rtlCol="0">
            <a:spAutoFit/>
          </a:bodyPr>
          <a:lstStyle/>
          <a:p>
            <a:r>
              <a:rPr lang="en-IN" sz="2000" b="1" dirty="0"/>
              <a:t>Insights:-</a:t>
            </a:r>
            <a:endParaRPr lang="en-US" sz="2000" b="1" dirty="0"/>
          </a:p>
        </p:txBody>
      </p:sp>
      <p:sp>
        <p:nvSpPr>
          <p:cNvPr id="7" name="TextBox 6">
            <a:extLst>
              <a:ext uri="{FF2B5EF4-FFF2-40B4-BE49-F238E27FC236}">
                <a16:creationId xmlns:a16="http://schemas.microsoft.com/office/drawing/2014/main" id="{1C983492-B7DF-4460-A825-7B5B27FADDFB}"/>
              </a:ext>
            </a:extLst>
          </p:cNvPr>
          <p:cNvSpPr txBox="1"/>
          <p:nvPr/>
        </p:nvSpPr>
        <p:spPr>
          <a:xfrm>
            <a:off x="301321" y="3769712"/>
            <a:ext cx="1213794" cy="400110"/>
          </a:xfrm>
          <a:prstGeom prst="rect">
            <a:avLst/>
          </a:prstGeom>
          <a:noFill/>
        </p:spPr>
        <p:txBody>
          <a:bodyPr wrap="none" rtlCol="0">
            <a:spAutoFit/>
          </a:bodyPr>
          <a:lstStyle/>
          <a:p>
            <a:r>
              <a:rPr lang="en-IN" sz="2000" b="1" dirty="0"/>
              <a:t>Findings:-</a:t>
            </a:r>
            <a:endParaRPr lang="en-US" sz="2000" b="1" dirty="0"/>
          </a:p>
        </p:txBody>
      </p:sp>
      <p:sp>
        <p:nvSpPr>
          <p:cNvPr id="8" name="TextBox 7">
            <a:extLst>
              <a:ext uri="{FF2B5EF4-FFF2-40B4-BE49-F238E27FC236}">
                <a16:creationId xmlns:a16="http://schemas.microsoft.com/office/drawing/2014/main" id="{824323BB-3964-4A5B-896D-E51795D6C7E1}"/>
              </a:ext>
            </a:extLst>
          </p:cNvPr>
          <p:cNvSpPr txBox="1"/>
          <p:nvPr/>
        </p:nvSpPr>
        <p:spPr>
          <a:xfrm>
            <a:off x="878178" y="4308267"/>
            <a:ext cx="11569145"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This indicates a higher concentration of customers in the 26-45 age group, making up approximately </a:t>
            </a:r>
            <a:r>
              <a:rPr lang="en-US" b="1" dirty="0"/>
              <a:t>60 %</a:t>
            </a:r>
            <a:r>
              <a:rPr lang="en-US" dirty="0"/>
              <a:t> of the total customer base this indicates that young adults in this age range are the primary customers.</a:t>
            </a:r>
          </a:p>
          <a:p>
            <a:r>
              <a:rPr lang="en-US" dirty="0"/>
              <a:t>      </a:t>
            </a:r>
          </a:p>
        </p:txBody>
      </p:sp>
      <p:sp>
        <p:nvSpPr>
          <p:cNvPr id="9" name="TextBox 8">
            <a:extLst>
              <a:ext uri="{FF2B5EF4-FFF2-40B4-BE49-F238E27FC236}">
                <a16:creationId xmlns:a16="http://schemas.microsoft.com/office/drawing/2014/main" id="{83B0986C-4909-4914-8C81-F7F3997C391A}"/>
              </a:ext>
            </a:extLst>
          </p:cNvPr>
          <p:cNvSpPr txBox="1"/>
          <p:nvPr/>
        </p:nvSpPr>
        <p:spPr>
          <a:xfrm>
            <a:off x="848138" y="5446932"/>
            <a:ext cx="11211339"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The data reveals that the majority of customers fall within the </a:t>
            </a:r>
            <a:r>
              <a:rPr lang="en-US" b="1" dirty="0"/>
              <a:t>18-45</a:t>
            </a:r>
            <a:r>
              <a:rPr lang="en-US" dirty="0"/>
              <a:t> age range, with a particularly high concentration in the </a:t>
            </a:r>
            <a:r>
              <a:rPr lang="en-US" b="1" dirty="0"/>
              <a:t>26-35</a:t>
            </a:r>
            <a:r>
              <a:rPr lang="en-US" dirty="0"/>
              <a:t> age group. This information can be valuable for targeted marketing strategies, product development, and customer service optimization, focusing on the needs and preferences of these predominant age groups. Additionally, efforts to engage older customers could be explored to balance the age distribution further.</a:t>
            </a:r>
          </a:p>
        </p:txBody>
      </p:sp>
      <p:pic>
        <p:nvPicPr>
          <p:cNvPr id="3074" name="Picture 2">
            <a:extLst>
              <a:ext uri="{FF2B5EF4-FFF2-40B4-BE49-F238E27FC236}">
                <a16:creationId xmlns:a16="http://schemas.microsoft.com/office/drawing/2014/main" id="{0DD0961D-8348-41F0-8A98-12D0E4DAB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542" y="755322"/>
            <a:ext cx="6635904" cy="35529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EB8A5E-26C7-4ABC-9B32-5599710A4906}"/>
              </a:ext>
            </a:extLst>
          </p:cNvPr>
          <p:cNvSpPr txBox="1"/>
          <p:nvPr/>
        </p:nvSpPr>
        <p:spPr>
          <a:xfrm>
            <a:off x="0" y="-91009"/>
            <a:ext cx="11404853" cy="707886"/>
          </a:xfrm>
          <a:prstGeom prst="rect">
            <a:avLst/>
          </a:prstGeom>
          <a:noFill/>
        </p:spPr>
        <p:txBody>
          <a:bodyPr wrap="none" rtlCol="0">
            <a:spAutoFit/>
          </a:bodyPr>
          <a:lstStyle/>
          <a:p>
            <a:r>
              <a:rPr lang="en-IN" sz="4000" b="1" dirty="0"/>
              <a:t>Majority of Customer’s are in 26-45 age group.</a:t>
            </a:r>
            <a:endParaRPr lang="en-US" sz="4000" b="1" dirty="0"/>
          </a:p>
        </p:txBody>
      </p:sp>
    </p:spTree>
    <p:extLst>
      <p:ext uri="{BB962C8B-B14F-4D97-AF65-F5344CB8AC3E}">
        <p14:creationId xmlns:p14="http://schemas.microsoft.com/office/powerpoint/2010/main" val="333722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38B70C-3784-43FB-8930-7356A2FEC799}"/>
              </a:ext>
            </a:extLst>
          </p:cNvPr>
          <p:cNvSpPr txBox="1"/>
          <p:nvPr/>
        </p:nvSpPr>
        <p:spPr>
          <a:xfrm>
            <a:off x="-98186" y="4056708"/>
            <a:ext cx="1213794" cy="400110"/>
          </a:xfrm>
          <a:prstGeom prst="rect">
            <a:avLst/>
          </a:prstGeom>
          <a:noFill/>
        </p:spPr>
        <p:txBody>
          <a:bodyPr wrap="none" rtlCol="0">
            <a:spAutoFit/>
          </a:bodyPr>
          <a:lstStyle/>
          <a:p>
            <a:r>
              <a:rPr lang="en-IN" sz="2000" b="1" dirty="0"/>
              <a:t>Findings:-</a:t>
            </a:r>
            <a:endParaRPr lang="en-US" sz="2000" b="1" dirty="0"/>
          </a:p>
        </p:txBody>
      </p:sp>
      <p:sp>
        <p:nvSpPr>
          <p:cNvPr id="4" name="TextBox 3">
            <a:extLst>
              <a:ext uri="{FF2B5EF4-FFF2-40B4-BE49-F238E27FC236}">
                <a16:creationId xmlns:a16="http://schemas.microsoft.com/office/drawing/2014/main" id="{6C877E0E-22E2-4F11-941B-BDE52646D29F}"/>
              </a:ext>
            </a:extLst>
          </p:cNvPr>
          <p:cNvSpPr txBox="1"/>
          <p:nvPr/>
        </p:nvSpPr>
        <p:spPr>
          <a:xfrm>
            <a:off x="-98186" y="5103149"/>
            <a:ext cx="1153714" cy="400110"/>
          </a:xfrm>
          <a:prstGeom prst="rect">
            <a:avLst/>
          </a:prstGeom>
          <a:noFill/>
        </p:spPr>
        <p:txBody>
          <a:bodyPr wrap="none" rtlCol="0">
            <a:spAutoFit/>
          </a:bodyPr>
          <a:lstStyle/>
          <a:p>
            <a:r>
              <a:rPr lang="en-IN" sz="2000" b="1" dirty="0"/>
              <a:t>Insights:-</a:t>
            </a:r>
          </a:p>
        </p:txBody>
      </p:sp>
      <p:sp>
        <p:nvSpPr>
          <p:cNvPr id="5" name="TextBox 4">
            <a:extLst>
              <a:ext uri="{FF2B5EF4-FFF2-40B4-BE49-F238E27FC236}">
                <a16:creationId xmlns:a16="http://schemas.microsoft.com/office/drawing/2014/main" id="{613CF643-8373-4A32-9051-204F3AE36F65}"/>
              </a:ext>
            </a:extLst>
          </p:cNvPr>
          <p:cNvSpPr txBox="1"/>
          <p:nvPr/>
        </p:nvSpPr>
        <p:spPr>
          <a:xfrm>
            <a:off x="335182" y="4456818"/>
            <a:ext cx="10280984" cy="646331"/>
          </a:xfrm>
          <a:prstGeom prst="rect">
            <a:avLst/>
          </a:prstGeom>
          <a:noFill/>
        </p:spPr>
        <p:txBody>
          <a:bodyPr wrap="square" rtlCol="0">
            <a:spAutoFit/>
          </a:bodyPr>
          <a:lstStyle/>
          <a:p>
            <a:pPr marL="285750" indent="-285750">
              <a:buFont typeface="Wingdings" panose="05000000000000000000" pitchFamily="2" charset="2"/>
              <a:buChar char="§"/>
            </a:pPr>
            <a:r>
              <a:rPr lang="en-IN" dirty="0"/>
              <a:t>Occupations 4 has the highest count with approximately 19 % of the customers base.</a:t>
            </a:r>
          </a:p>
          <a:p>
            <a:pPr marL="285750" indent="-285750">
              <a:buFont typeface="Wingdings" panose="05000000000000000000" pitchFamily="2" charset="2"/>
              <a:buChar char="§"/>
            </a:pPr>
            <a:r>
              <a:rPr lang="en-IN" dirty="0"/>
              <a:t>And rest all occupations are combined total about 81% of the customers base.</a:t>
            </a:r>
            <a:endParaRPr lang="en-US" dirty="0"/>
          </a:p>
        </p:txBody>
      </p:sp>
      <p:sp>
        <p:nvSpPr>
          <p:cNvPr id="6" name="TextBox 5">
            <a:extLst>
              <a:ext uri="{FF2B5EF4-FFF2-40B4-BE49-F238E27FC236}">
                <a16:creationId xmlns:a16="http://schemas.microsoft.com/office/drawing/2014/main" id="{4891551B-4B19-49C2-9517-E62616CC607B}"/>
              </a:ext>
            </a:extLst>
          </p:cNvPr>
          <p:cNvSpPr txBox="1"/>
          <p:nvPr/>
        </p:nvSpPr>
        <p:spPr>
          <a:xfrm>
            <a:off x="335182" y="5503259"/>
            <a:ext cx="10801290" cy="1200329"/>
          </a:xfrm>
          <a:prstGeom prst="rect">
            <a:avLst/>
          </a:prstGeom>
          <a:noFill/>
        </p:spPr>
        <p:txBody>
          <a:bodyPr wrap="none" rtlCol="0">
            <a:spAutoFit/>
          </a:bodyPr>
          <a:lstStyle/>
          <a:p>
            <a:pPr marL="285750" indent="-285750">
              <a:buFont typeface="Wingdings" panose="05000000000000000000" pitchFamily="2" charset="2"/>
              <a:buChar char="§"/>
            </a:pPr>
            <a:r>
              <a:rPr lang="en-US" dirty="0"/>
              <a:t>Occupations 4, 7, and 0 have high customer representation, indicating strong existing engagement or interest. </a:t>
            </a:r>
          </a:p>
          <a:p>
            <a:r>
              <a:rPr lang="en-US" dirty="0"/>
              <a:t>     These occupations should be prioritized in marketing strategies. By leveraging targeted marketing campaigns, </a:t>
            </a:r>
          </a:p>
          <a:p>
            <a:r>
              <a:rPr lang="en-US" dirty="0"/>
              <a:t>     personalized offers, and loyalty programs, the company can further strengthen its hold in these segments and </a:t>
            </a:r>
          </a:p>
          <a:p>
            <a:r>
              <a:rPr lang="en-US" dirty="0"/>
              <a:t>     maximize revenue.</a:t>
            </a:r>
          </a:p>
        </p:txBody>
      </p:sp>
      <p:sp>
        <p:nvSpPr>
          <p:cNvPr id="11" name="TextBox 10">
            <a:extLst>
              <a:ext uri="{FF2B5EF4-FFF2-40B4-BE49-F238E27FC236}">
                <a16:creationId xmlns:a16="http://schemas.microsoft.com/office/drawing/2014/main" id="{071C4FCA-BC54-40A3-9F49-2D7989444D8D}"/>
              </a:ext>
            </a:extLst>
          </p:cNvPr>
          <p:cNvSpPr txBox="1"/>
          <p:nvPr/>
        </p:nvSpPr>
        <p:spPr>
          <a:xfrm>
            <a:off x="3024809" y="3449622"/>
            <a:ext cx="6142382" cy="369332"/>
          </a:xfrm>
          <a:prstGeom prst="rect">
            <a:avLst/>
          </a:prstGeom>
          <a:noFill/>
        </p:spPr>
        <p:txBody>
          <a:bodyPr wrap="square">
            <a:spAutoFit/>
          </a:bodyPr>
          <a:lstStyle/>
          <a:p>
            <a:r>
              <a:rPr lang="en-US" dirty="0"/>
              <a:t> </a:t>
            </a:r>
          </a:p>
        </p:txBody>
      </p:sp>
      <p:pic>
        <p:nvPicPr>
          <p:cNvPr id="2" name="Picture 2">
            <a:extLst>
              <a:ext uri="{FF2B5EF4-FFF2-40B4-BE49-F238E27FC236}">
                <a16:creationId xmlns:a16="http://schemas.microsoft.com/office/drawing/2014/main" id="{69816B7D-1C07-41B7-A891-999531060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051" y="684882"/>
            <a:ext cx="5839245" cy="36103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F649D5C-32C3-47F0-A4EF-D6CA962E2073}"/>
              </a:ext>
            </a:extLst>
          </p:cNvPr>
          <p:cNvSpPr txBox="1"/>
          <p:nvPr/>
        </p:nvSpPr>
        <p:spPr>
          <a:xfrm>
            <a:off x="0" y="-53009"/>
            <a:ext cx="11277446" cy="523220"/>
          </a:xfrm>
          <a:prstGeom prst="rect">
            <a:avLst/>
          </a:prstGeom>
          <a:noFill/>
        </p:spPr>
        <p:txBody>
          <a:bodyPr wrap="none" rtlCol="0">
            <a:spAutoFit/>
          </a:bodyPr>
          <a:lstStyle/>
          <a:p>
            <a:r>
              <a:rPr lang="en-IN" sz="2800" b="1" dirty="0"/>
              <a:t>Occupations 4 has the highest count with 19 % of customers base.</a:t>
            </a:r>
            <a:endParaRPr lang="en-US" sz="2800" b="1" dirty="0"/>
          </a:p>
        </p:txBody>
      </p:sp>
    </p:spTree>
    <p:extLst>
      <p:ext uri="{BB962C8B-B14F-4D97-AF65-F5344CB8AC3E}">
        <p14:creationId xmlns:p14="http://schemas.microsoft.com/office/powerpoint/2010/main" val="368190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1067BB-B61D-482D-B460-54745C748124}"/>
              </a:ext>
            </a:extLst>
          </p:cNvPr>
          <p:cNvSpPr txBox="1"/>
          <p:nvPr/>
        </p:nvSpPr>
        <p:spPr>
          <a:xfrm>
            <a:off x="-30040" y="4317877"/>
            <a:ext cx="1213794" cy="400110"/>
          </a:xfrm>
          <a:prstGeom prst="rect">
            <a:avLst/>
          </a:prstGeom>
          <a:noFill/>
        </p:spPr>
        <p:txBody>
          <a:bodyPr wrap="none" rtlCol="0">
            <a:spAutoFit/>
          </a:bodyPr>
          <a:lstStyle/>
          <a:p>
            <a:r>
              <a:rPr lang="en-IN" sz="2000" b="1" dirty="0"/>
              <a:t>Findings:-</a:t>
            </a:r>
            <a:endParaRPr lang="en-US" sz="2000" b="1" dirty="0"/>
          </a:p>
        </p:txBody>
      </p:sp>
      <p:sp>
        <p:nvSpPr>
          <p:cNvPr id="8" name="TextBox 7">
            <a:extLst>
              <a:ext uri="{FF2B5EF4-FFF2-40B4-BE49-F238E27FC236}">
                <a16:creationId xmlns:a16="http://schemas.microsoft.com/office/drawing/2014/main" id="{8A7DF1CB-BE00-42D6-9BCD-B103C95E9246}"/>
              </a:ext>
            </a:extLst>
          </p:cNvPr>
          <p:cNvSpPr txBox="1"/>
          <p:nvPr/>
        </p:nvSpPr>
        <p:spPr>
          <a:xfrm>
            <a:off x="821500" y="4717987"/>
            <a:ext cx="11460368"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It indicates that the highest concentration of customers in city </a:t>
            </a:r>
            <a:r>
              <a:rPr lang="en-US" b="1" dirty="0"/>
              <a:t>C</a:t>
            </a:r>
            <a:r>
              <a:rPr lang="en-US" dirty="0"/>
              <a:t> and it is approximately 53.3 % of total customers base.</a:t>
            </a:r>
          </a:p>
        </p:txBody>
      </p:sp>
      <p:sp>
        <p:nvSpPr>
          <p:cNvPr id="11" name="TextBox 10">
            <a:extLst>
              <a:ext uri="{FF2B5EF4-FFF2-40B4-BE49-F238E27FC236}">
                <a16:creationId xmlns:a16="http://schemas.microsoft.com/office/drawing/2014/main" id="{13C7612E-61E1-4825-A126-F86E43513F90}"/>
              </a:ext>
            </a:extLst>
          </p:cNvPr>
          <p:cNvSpPr txBox="1"/>
          <p:nvPr/>
        </p:nvSpPr>
        <p:spPr>
          <a:xfrm>
            <a:off x="0" y="5364318"/>
            <a:ext cx="1153714" cy="400110"/>
          </a:xfrm>
          <a:prstGeom prst="rect">
            <a:avLst/>
          </a:prstGeom>
          <a:noFill/>
        </p:spPr>
        <p:txBody>
          <a:bodyPr wrap="none" rtlCol="0">
            <a:spAutoFit/>
          </a:bodyPr>
          <a:lstStyle/>
          <a:p>
            <a:r>
              <a:rPr lang="en-IN" sz="2000" b="1" dirty="0"/>
              <a:t>Insights:-</a:t>
            </a:r>
            <a:endParaRPr lang="en-US" sz="2000" b="1" dirty="0"/>
          </a:p>
        </p:txBody>
      </p:sp>
      <p:sp>
        <p:nvSpPr>
          <p:cNvPr id="12" name="TextBox 11">
            <a:extLst>
              <a:ext uri="{FF2B5EF4-FFF2-40B4-BE49-F238E27FC236}">
                <a16:creationId xmlns:a16="http://schemas.microsoft.com/office/drawing/2014/main" id="{4111C475-2ECA-4EA9-9082-75C1172C8B2E}"/>
              </a:ext>
            </a:extLst>
          </p:cNvPr>
          <p:cNvSpPr txBox="1"/>
          <p:nvPr/>
        </p:nvSpPr>
        <p:spPr>
          <a:xfrm>
            <a:off x="821500" y="5764428"/>
            <a:ext cx="10940056"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Focus marketing efforts on under-represented categories to expand the customer base.</a:t>
            </a:r>
          </a:p>
          <a:p>
            <a:pPr marL="285750" indent="-285750">
              <a:buFont typeface="Wingdings" panose="05000000000000000000" pitchFamily="2" charset="2"/>
              <a:buChar char="§"/>
            </a:pPr>
            <a:r>
              <a:rPr lang="en-US" dirty="0"/>
              <a:t>Conduct market research to understand the demographics and needs of each city category. this can guide future marketing strategies and product development.</a:t>
            </a:r>
          </a:p>
          <a:p>
            <a:pPr marL="285750" indent="-285750">
              <a:buFont typeface="Wingdings" panose="05000000000000000000" pitchFamily="2" charset="2"/>
              <a:buChar char="§"/>
            </a:pPr>
            <a:endParaRPr lang="en-US" dirty="0"/>
          </a:p>
        </p:txBody>
      </p:sp>
      <p:pic>
        <p:nvPicPr>
          <p:cNvPr id="4100" name="Picture 4">
            <a:extLst>
              <a:ext uri="{FF2B5EF4-FFF2-40B4-BE49-F238E27FC236}">
                <a16:creationId xmlns:a16="http://schemas.microsoft.com/office/drawing/2014/main" id="{FCE253AA-BE34-4285-AC4C-B15E4038B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854" y="818091"/>
            <a:ext cx="5983979" cy="369984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BEDC140-21A9-42AC-BE84-CCD3FBBF63E0}"/>
              </a:ext>
            </a:extLst>
          </p:cNvPr>
          <p:cNvSpPr txBox="1"/>
          <p:nvPr/>
        </p:nvSpPr>
        <p:spPr>
          <a:xfrm>
            <a:off x="-30040" y="-66766"/>
            <a:ext cx="9103774" cy="523220"/>
          </a:xfrm>
          <a:prstGeom prst="rect">
            <a:avLst/>
          </a:prstGeom>
          <a:noFill/>
        </p:spPr>
        <p:txBody>
          <a:bodyPr wrap="none" rtlCol="0">
            <a:spAutoFit/>
          </a:bodyPr>
          <a:lstStyle/>
          <a:p>
            <a:r>
              <a:rPr lang="en-IN" sz="2800" b="1" dirty="0"/>
              <a:t>The highest Customers 53% are from city category C.</a:t>
            </a:r>
            <a:endParaRPr lang="en-US" sz="2800" b="1" dirty="0"/>
          </a:p>
        </p:txBody>
      </p:sp>
    </p:spTree>
    <p:extLst>
      <p:ext uri="{BB962C8B-B14F-4D97-AF65-F5344CB8AC3E}">
        <p14:creationId xmlns:p14="http://schemas.microsoft.com/office/powerpoint/2010/main" val="303906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81DA485-73FB-453D-B7AB-BF46450B9DC1}"/>
              </a:ext>
            </a:extLst>
          </p:cNvPr>
          <p:cNvSpPr txBox="1"/>
          <p:nvPr/>
        </p:nvSpPr>
        <p:spPr>
          <a:xfrm>
            <a:off x="0" y="5288339"/>
            <a:ext cx="6096000" cy="369332"/>
          </a:xfrm>
          <a:prstGeom prst="rect">
            <a:avLst/>
          </a:prstGeom>
          <a:noFill/>
        </p:spPr>
        <p:txBody>
          <a:bodyPr wrap="square">
            <a:spAutoFit/>
          </a:bodyPr>
          <a:lstStyle/>
          <a:p>
            <a:r>
              <a:rPr lang="en-IN" sz="1800" b="1" dirty="0"/>
              <a:t>Insights:-</a:t>
            </a:r>
            <a:endParaRPr lang="en-US" sz="1800" b="1" dirty="0"/>
          </a:p>
        </p:txBody>
      </p:sp>
      <p:sp>
        <p:nvSpPr>
          <p:cNvPr id="10" name="TextBox 9">
            <a:extLst>
              <a:ext uri="{FF2B5EF4-FFF2-40B4-BE49-F238E27FC236}">
                <a16:creationId xmlns:a16="http://schemas.microsoft.com/office/drawing/2014/main" id="{412F69EF-71DC-42FE-988B-4050D8EDF035}"/>
              </a:ext>
            </a:extLst>
          </p:cNvPr>
          <p:cNvSpPr txBox="1"/>
          <p:nvPr/>
        </p:nvSpPr>
        <p:spPr>
          <a:xfrm>
            <a:off x="-8123" y="3913934"/>
            <a:ext cx="1213794" cy="400110"/>
          </a:xfrm>
          <a:prstGeom prst="rect">
            <a:avLst/>
          </a:prstGeom>
          <a:noFill/>
        </p:spPr>
        <p:txBody>
          <a:bodyPr wrap="none" rtlCol="0">
            <a:spAutoFit/>
          </a:bodyPr>
          <a:lstStyle/>
          <a:p>
            <a:r>
              <a:rPr lang="en-IN" sz="2000" b="1" dirty="0"/>
              <a:t>Findings:-</a:t>
            </a:r>
            <a:endParaRPr lang="en-US" sz="2000" b="1" dirty="0"/>
          </a:p>
        </p:txBody>
      </p:sp>
      <p:sp>
        <p:nvSpPr>
          <p:cNvPr id="12" name="TextBox 11">
            <a:extLst>
              <a:ext uri="{FF2B5EF4-FFF2-40B4-BE49-F238E27FC236}">
                <a16:creationId xmlns:a16="http://schemas.microsoft.com/office/drawing/2014/main" id="{4284EDE0-E908-4F05-A76B-0638C02BA220}"/>
              </a:ext>
            </a:extLst>
          </p:cNvPr>
          <p:cNvSpPr txBox="1"/>
          <p:nvPr/>
        </p:nvSpPr>
        <p:spPr>
          <a:xfrm>
            <a:off x="336584" y="3977400"/>
            <a:ext cx="11504723" cy="1200329"/>
          </a:xfrm>
          <a:prstGeom prst="rect">
            <a:avLst/>
          </a:prstGeom>
          <a:noFill/>
        </p:spPr>
        <p:txBody>
          <a:bodyPr wrap="square" rtlCol="0">
            <a:spAutoFit/>
          </a:bodyPr>
          <a:lstStyle/>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number of stays has been increasing over the years. There are more stays in recent years (4+) compared to earlier years (0).</a:t>
            </a:r>
          </a:p>
          <a:p>
            <a:pPr marL="285750" indent="-285750">
              <a:buFont typeface="Wingdings" panose="05000000000000000000" pitchFamily="2" charset="2"/>
              <a:buChar char="§"/>
            </a:pPr>
            <a:r>
              <a:rPr lang="en-US" dirty="0"/>
              <a:t>Around 35% of customers stay in their current city for less than a year.</a:t>
            </a:r>
          </a:p>
        </p:txBody>
      </p:sp>
      <p:sp>
        <p:nvSpPr>
          <p:cNvPr id="13" name="TextBox 12">
            <a:extLst>
              <a:ext uri="{FF2B5EF4-FFF2-40B4-BE49-F238E27FC236}">
                <a16:creationId xmlns:a16="http://schemas.microsoft.com/office/drawing/2014/main" id="{4412B050-26EA-4CAD-82C5-1CBE1070EBD0}"/>
              </a:ext>
            </a:extLst>
          </p:cNvPr>
          <p:cNvSpPr txBox="1"/>
          <p:nvPr/>
        </p:nvSpPr>
        <p:spPr>
          <a:xfrm>
            <a:off x="350692" y="5657671"/>
            <a:ext cx="11490616"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The 35% of customers stay in their current city for less than a year, Reason could be job relocations, students moving for college or recent graduates starting their careers.</a:t>
            </a:r>
          </a:p>
          <a:p>
            <a:pPr marL="285750" indent="-285750">
              <a:buFont typeface="Wingdings" panose="05000000000000000000" pitchFamily="2" charset="2"/>
              <a:buChar char="§"/>
            </a:pPr>
            <a:r>
              <a:rPr lang="en-US" dirty="0"/>
              <a:t>Businesses can target these customers with special offers or discounts To incentivize them to establish themselves with the company as a long-term customer.</a:t>
            </a:r>
          </a:p>
        </p:txBody>
      </p:sp>
      <p:pic>
        <p:nvPicPr>
          <p:cNvPr id="2052" name="Picture 4">
            <a:extLst>
              <a:ext uri="{FF2B5EF4-FFF2-40B4-BE49-F238E27FC236}">
                <a16:creationId xmlns:a16="http://schemas.microsoft.com/office/drawing/2014/main" id="{48F25A76-996F-4F6A-9DED-8AED04C02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797" y="675871"/>
            <a:ext cx="5842222" cy="36121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5DF555-94FC-4451-9852-EB731A26B4D6}"/>
              </a:ext>
            </a:extLst>
          </p:cNvPr>
          <p:cNvSpPr txBox="1"/>
          <p:nvPr/>
        </p:nvSpPr>
        <p:spPr>
          <a:xfrm>
            <a:off x="-8123" y="-25765"/>
            <a:ext cx="10794750" cy="461665"/>
          </a:xfrm>
          <a:prstGeom prst="rect">
            <a:avLst/>
          </a:prstGeom>
          <a:noFill/>
        </p:spPr>
        <p:txBody>
          <a:bodyPr wrap="none" rtlCol="0">
            <a:spAutoFit/>
          </a:bodyPr>
          <a:lstStyle/>
          <a:p>
            <a:r>
              <a:rPr lang="en-IN" sz="2400" b="1" dirty="0"/>
              <a:t>Most of the Customers, Who buy from Walmart stay 1-2 years in the city .</a:t>
            </a:r>
            <a:endParaRPr lang="en-US" sz="2400" b="1" dirty="0"/>
          </a:p>
        </p:txBody>
      </p:sp>
    </p:spTree>
    <p:extLst>
      <p:ext uri="{BB962C8B-B14F-4D97-AF65-F5344CB8AC3E}">
        <p14:creationId xmlns:p14="http://schemas.microsoft.com/office/powerpoint/2010/main" val="263954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55514A-B50E-497C-8521-DBA510ECE3DF}"/>
              </a:ext>
            </a:extLst>
          </p:cNvPr>
          <p:cNvSpPr txBox="1"/>
          <p:nvPr/>
        </p:nvSpPr>
        <p:spPr>
          <a:xfrm>
            <a:off x="221265" y="3628978"/>
            <a:ext cx="1408751" cy="369332"/>
          </a:xfrm>
          <a:prstGeom prst="rect">
            <a:avLst/>
          </a:prstGeom>
          <a:noFill/>
        </p:spPr>
        <p:txBody>
          <a:bodyPr wrap="square">
            <a:spAutoFit/>
          </a:bodyPr>
          <a:lstStyle/>
          <a:p>
            <a:r>
              <a:rPr lang="en-IN" sz="1800" b="1" dirty="0"/>
              <a:t>Findings:-</a:t>
            </a:r>
            <a:endParaRPr lang="en-US" sz="1800" b="1" dirty="0"/>
          </a:p>
        </p:txBody>
      </p:sp>
      <p:sp>
        <p:nvSpPr>
          <p:cNvPr id="5" name="TextBox 4">
            <a:extLst>
              <a:ext uri="{FF2B5EF4-FFF2-40B4-BE49-F238E27FC236}">
                <a16:creationId xmlns:a16="http://schemas.microsoft.com/office/drawing/2014/main" id="{3519F4D8-E48E-4B31-8BA0-0FC8222371DE}"/>
              </a:ext>
            </a:extLst>
          </p:cNvPr>
          <p:cNvSpPr txBox="1"/>
          <p:nvPr/>
        </p:nvSpPr>
        <p:spPr>
          <a:xfrm>
            <a:off x="221266" y="4693215"/>
            <a:ext cx="1408750" cy="400110"/>
          </a:xfrm>
          <a:prstGeom prst="rect">
            <a:avLst/>
          </a:prstGeom>
          <a:noFill/>
        </p:spPr>
        <p:txBody>
          <a:bodyPr wrap="square" rtlCol="0">
            <a:spAutoFit/>
          </a:bodyPr>
          <a:lstStyle/>
          <a:p>
            <a:r>
              <a:rPr lang="en-IN" sz="2000" b="1" dirty="0"/>
              <a:t>Insights:-</a:t>
            </a:r>
            <a:endParaRPr lang="en-US" sz="2000" b="1" dirty="0"/>
          </a:p>
        </p:txBody>
      </p:sp>
      <p:sp>
        <p:nvSpPr>
          <p:cNvPr id="7" name="TextBox 6">
            <a:extLst>
              <a:ext uri="{FF2B5EF4-FFF2-40B4-BE49-F238E27FC236}">
                <a16:creationId xmlns:a16="http://schemas.microsoft.com/office/drawing/2014/main" id="{05BB490F-E56B-46E0-8814-44D0270F9696}"/>
              </a:ext>
            </a:extLst>
          </p:cNvPr>
          <p:cNvSpPr txBox="1"/>
          <p:nvPr/>
        </p:nvSpPr>
        <p:spPr>
          <a:xfrm>
            <a:off x="1012336" y="4105860"/>
            <a:ext cx="979066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Un-Married customers make up the largest portion of the customer base, at 59%.</a:t>
            </a:r>
          </a:p>
          <a:p>
            <a:pPr marL="285750" indent="-285750">
              <a:buFont typeface="Wingdings" panose="05000000000000000000" pitchFamily="2" charset="2"/>
              <a:buChar char="§"/>
            </a:pPr>
            <a:r>
              <a:rPr lang="en-US" dirty="0"/>
              <a:t>Married customers account for 41% of the customer base.</a:t>
            </a:r>
          </a:p>
        </p:txBody>
      </p:sp>
      <p:sp>
        <p:nvSpPr>
          <p:cNvPr id="8" name="TextBox 7">
            <a:extLst>
              <a:ext uri="{FF2B5EF4-FFF2-40B4-BE49-F238E27FC236}">
                <a16:creationId xmlns:a16="http://schemas.microsoft.com/office/drawing/2014/main" id="{35A90480-79BA-4BF2-B675-B6025C3B220F}"/>
              </a:ext>
            </a:extLst>
          </p:cNvPr>
          <p:cNvSpPr txBox="1"/>
          <p:nvPr/>
        </p:nvSpPr>
        <p:spPr>
          <a:xfrm>
            <a:off x="1012336" y="5093325"/>
            <a:ext cx="10882146" cy="2031325"/>
          </a:xfrm>
          <a:prstGeom prst="rect">
            <a:avLst/>
          </a:prstGeom>
          <a:noFill/>
        </p:spPr>
        <p:txBody>
          <a:bodyPr wrap="none" rtlCol="0">
            <a:spAutoFit/>
          </a:bodyPr>
          <a:lstStyle/>
          <a:p>
            <a:pPr marL="285750" indent="-285750">
              <a:buFont typeface="Wingdings" panose="05000000000000000000" pitchFamily="2" charset="2"/>
              <a:buChar char="§"/>
            </a:pPr>
            <a:r>
              <a:rPr lang="en-US" dirty="0"/>
              <a:t>The business may want to tailor its marketing messages and offerings to appeal to married couples.</a:t>
            </a:r>
          </a:p>
          <a:p>
            <a:r>
              <a:rPr lang="en-US" dirty="0"/>
              <a:t>    For example, they could promote products for couples or families.</a:t>
            </a:r>
          </a:p>
          <a:p>
            <a:pPr marL="285750" indent="-285750">
              <a:buFont typeface="Wingdings" panose="05000000000000000000" pitchFamily="2" charset="2"/>
              <a:buChar char="§"/>
            </a:pPr>
            <a:r>
              <a:rPr lang="en-US" dirty="0"/>
              <a:t>The business should not neglect single customers, who also represent a significant portion of the </a:t>
            </a:r>
          </a:p>
          <a:p>
            <a:r>
              <a:rPr lang="en-US" dirty="0"/>
              <a:t>    customer base. </a:t>
            </a:r>
          </a:p>
          <a:p>
            <a:r>
              <a:rPr lang="en-US" dirty="0"/>
              <a:t>    They could target singles with marketing campaigns that promote products or services that cater to </a:t>
            </a:r>
          </a:p>
          <a:p>
            <a:r>
              <a:rPr lang="en-US" dirty="0"/>
              <a:t>    their needs and interests.</a:t>
            </a:r>
          </a:p>
          <a:p>
            <a:endParaRPr lang="en-US" dirty="0"/>
          </a:p>
        </p:txBody>
      </p:sp>
      <p:pic>
        <p:nvPicPr>
          <p:cNvPr id="3074" name="Picture 2">
            <a:extLst>
              <a:ext uri="{FF2B5EF4-FFF2-40B4-BE49-F238E27FC236}">
                <a16:creationId xmlns:a16="http://schemas.microsoft.com/office/drawing/2014/main" id="{8433A491-52FA-4DF6-A43F-782B73259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511" y="691311"/>
            <a:ext cx="5522560" cy="34145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F28583-1294-47C6-B909-9481256B8543}"/>
              </a:ext>
            </a:extLst>
          </p:cNvPr>
          <p:cNvSpPr txBox="1"/>
          <p:nvPr/>
        </p:nvSpPr>
        <p:spPr>
          <a:xfrm>
            <a:off x="116315" y="-124125"/>
            <a:ext cx="8239756" cy="707886"/>
          </a:xfrm>
          <a:prstGeom prst="rect">
            <a:avLst/>
          </a:prstGeom>
          <a:noFill/>
        </p:spPr>
        <p:txBody>
          <a:bodyPr wrap="none" rtlCol="0">
            <a:spAutoFit/>
          </a:bodyPr>
          <a:lstStyle/>
          <a:p>
            <a:r>
              <a:rPr lang="en-IN" sz="4000" b="1" dirty="0"/>
              <a:t>Most of the Customers are Single.</a:t>
            </a:r>
            <a:endParaRPr lang="en-US" sz="4000" b="1" dirty="0"/>
          </a:p>
        </p:txBody>
      </p:sp>
    </p:spTree>
    <p:extLst>
      <p:ext uri="{BB962C8B-B14F-4D97-AF65-F5344CB8AC3E}">
        <p14:creationId xmlns:p14="http://schemas.microsoft.com/office/powerpoint/2010/main" val="29270293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1963</TotalTime>
  <Words>1971</Words>
  <Application>Microsoft Office PowerPoint</Application>
  <PresentationFormat>Widescreen</PresentationFormat>
  <Paragraphs>212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Times New Roman</vt:lpstr>
      <vt:lpstr>Trebuchet MS</vt:lpstr>
      <vt:lpstr>Wingdings</vt:lpstr>
      <vt:lpstr>Wingdings 3</vt:lpstr>
      <vt:lpstr>Facet</vt:lpstr>
      <vt:lpstr>Walmart Customer Analysis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Sales Data</dc:title>
  <dc:creator>Aman Yadav</dc:creator>
  <cp:lastModifiedBy>Aman Yadav</cp:lastModifiedBy>
  <cp:revision>28</cp:revision>
  <cp:lastPrinted>2024-08-10T16:19:27Z</cp:lastPrinted>
  <dcterms:created xsi:type="dcterms:W3CDTF">2024-07-04T10:05:28Z</dcterms:created>
  <dcterms:modified xsi:type="dcterms:W3CDTF">2024-08-10T16:19:27Z</dcterms:modified>
</cp:coreProperties>
</file>