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Lst>
  <p:sldSz cx="4610100" cy="3460750"/>
  <p:notesSz cx="4610100" cy="34607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4616503" cy="3460750"/>
          </a:xfrm>
          <a:prstGeom prst="rect">
            <a:avLst/>
          </a:prstGeom>
          <a:noFill/>
          <a:ln w="9525">
            <a:noFill/>
          </a:ln>
        </p:spPr>
      </p:pic>
      <p:sp>
        <p:nvSpPr>
          <p:cNvPr id="2051" name="Rectangle 3"/>
          <p:cNvSpPr>
            <a:spLocks noGrp="1" noChangeArrowheads="1"/>
          </p:cNvSpPr>
          <p:nvPr>
            <p:ph type="ctrTitle"/>
          </p:nvPr>
        </p:nvSpPr>
        <p:spPr>
          <a:xfrm>
            <a:off x="236108" y="604029"/>
            <a:ext cx="4137885" cy="546350"/>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36908" y="1222478"/>
            <a:ext cx="4140286" cy="884414"/>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230505" y="3151526"/>
            <a:ext cx="1075690" cy="24033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10" name="Rectangle 6"/>
          <p:cNvSpPr>
            <a:spLocks noGrp="1" noChangeArrowheads="1"/>
          </p:cNvSpPr>
          <p:nvPr>
            <p:ph type="ftr" sz="quarter" idx="3"/>
          </p:nvPr>
        </p:nvSpPr>
        <p:spPr bwMode="auto">
          <a:xfrm>
            <a:off x="1575118" y="3151526"/>
            <a:ext cx="1459865" cy="24033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3303905" y="3151526"/>
            <a:ext cx="1075690" cy="24033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2323" y="96132"/>
            <a:ext cx="1037273" cy="2996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0505" y="96132"/>
            <a:ext cx="3034983" cy="299611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4544" y="862784"/>
            <a:ext cx="3976211" cy="1439576"/>
          </a:xfrm>
        </p:spPr>
        <p:txBody>
          <a:bodyPr anchor="b"/>
          <a:lstStyle>
            <a:lvl1pPr>
              <a:defRPr sz="3025"/>
            </a:lvl1pPr>
          </a:lstStyle>
          <a:p>
            <a:r>
              <a:rPr lang="en-US" smtClean="0"/>
              <a:t>Click to edit Master title style</a:t>
            </a:r>
            <a:endParaRPr lang="en-US"/>
          </a:p>
        </p:txBody>
      </p:sp>
      <p:sp>
        <p:nvSpPr>
          <p:cNvPr id="3" name="Text Placeholder 2"/>
          <p:cNvSpPr>
            <a:spLocks noGrp="1"/>
          </p:cNvSpPr>
          <p:nvPr>
            <p:ph type="body" idx="1"/>
          </p:nvPr>
        </p:nvSpPr>
        <p:spPr>
          <a:xfrm>
            <a:off x="314544" y="2315979"/>
            <a:ext cx="3976211" cy="757039"/>
          </a:xfrm>
        </p:spPr>
        <p:txBody>
          <a:bodyPr/>
          <a:lstStyle>
            <a:lvl1pPr marL="0" indent="0">
              <a:buNone/>
              <a:defRPr sz="1210"/>
            </a:lvl1pPr>
            <a:lvl2pPr marL="230505" indent="0">
              <a:buNone/>
              <a:defRPr sz="1010"/>
            </a:lvl2pPr>
            <a:lvl3pPr marL="461010" indent="0">
              <a:buNone/>
              <a:defRPr sz="905"/>
            </a:lvl3pPr>
            <a:lvl4pPr marL="691515" indent="0">
              <a:buNone/>
              <a:defRPr sz="805"/>
            </a:lvl4pPr>
            <a:lvl5pPr marL="922020" indent="0">
              <a:buNone/>
              <a:defRPr sz="805"/>
            </a:lvl5pPr>
            <a:lvl6pPr marL="1152525" indent="0">
              <a:buNone/>
              <a:defRPr sz="805"/>
            </a:lvl6pPr>
            <a:lvl7pPr marL="1383030" indent="0">
              <a:buNone/>
              <a:defRPr sz="805"/>
            </a:lvl7pPr>
            <a:lvl8pPr marL="1613535" indent="0">
              <a:buNone/>
              <a:defRPr sz="805"/>
            </a:lvl8pPr>
            <a:lvl9pPr marL="1844040" indent="0">
              <a:buNone/>
              <a:defRPr sz="805"/>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0505" y="592814"/>
            <a:ext cx="2036128" cy="249943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2343468" y="592814"/>
            <a:ext cx="2036128" cy="249943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7745" y="184253"/>
            <a:ext cx="3976211" cy="66891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17745" y="848365"/>
            <a:ext cx="1950488" cy="415770"/>
          </a:xfrm>
        </p:spPr>
        <p:txBody>
          <a:bodyPr anchor="b"/>
          <a:lstStyle>
            <a:lvl1pPr marL="0" indent="0">
              <a:buNone/>
              <a:defRPr sz="1210" b="1"/>
            </a:lvl1pPr>
            <a:lvl2pPr marL="230505" indent="0">
              <a:buNone/>
              <a:defRPr sz="1010" b="1"/>
            </a:lvl2pPr>
            <a:lvl3pPr marL="461010" indent="0">
              <a:buNone/>
              <a:defRPr sz="905" b="1"/>
            </a:lvl3pPr>
            <a:lvl4pPr marL="691515" indent="0">
              <a:buNone/>
              <a:defRPr sz="805" b="1"/>
            </a:lvl4pPr>
            <a:lvl5pPr marL="922020" indent="0">
              <a:buNone/>
              <a:defRPr sz="805" b="1"/>
            </a:lvl5pPr>
            <a:lvl6pPr marL="1152525" indent="0">
              <a:buNone/>
              <a:defRPr sz="805" b="1"/>
            </a:lvl6pPr>
            <a:lvl7pPr marL="1383030" indent="0">
              <a:buNone/>
              <a:defRPr sz="805" b="1"/>
            </a:lvl7pPr>
            <a:lvl8pPr marL="1613535" indent="0">
              <a:buNone/>
              <a:defRPr sz="805" b="1"/>
            </a:lvl8pPr>
            <a:lvl9pPr marL="1844040" indent="0">
              <a:buNone/>
              <a:defRPr sz="80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17745" y="1264135"/>
            <a:ext cx="1950488" cy="185935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2333863" y="848365"/>
            <a:ext cx="1960093" cy="415770"/>
          </a:xfrm>
        </p:spPr>
        <p:txBody>
          <a:bodyPr anchor="b"/>
          <a:lstStyle>
            <a:lvl1pPr marL="0" indent="0">
              <a:buNone/>
              <a:defRPr sz="1210" b="1"/>
            </a:lvl1pPr>
            <a:lvl2pPr marL="230505" indent="0">
              <a:buNone/>
              <a:defRPr sz="1010" b="1"/>
            </a:lvl2pPr>
            <a:lvl3pPr marL="461010" indent="0">
              <a:buNone/>
              <a:defRPr sz="905" b="1"/>
            </a:lvl3pPr>
            <a:lvl4pPr marL="691515" indent="0">
              <a:buNone/>
              <a:defRPr sz="805" b="1"/>
            </a:lvl4pPr>
            <a:lvl5pPr marL="922020" indent="0">
              <a:buNone/>
              <a:defRPr sz="805" b="1"/>
            </a:lvl5pPr>
            <a:lvl6pPr marL="1152525" indent="0">
              <a:buNone/>
              <a:defRPr sz="805" b="1"/>
            </a:lvl6pPr>
            <a:lvl7pPr marL="1383030" indent="0">
              <a:buNone/>
              <a:defRPr sz="805" b="1"/>
            </a:lvl7pPr>
            <a:lvl8pPr marL="1613535" indent="0">
              <a:buNone/>
              <a:defRPr sz="805" b="1"/>
            </a:lvl8pPr>
            <a:lvl9pPr marL="1844040" indent="0">
              <a:buNone/>
              <a:defRPr sz="80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2333863" y="1264135"/>
            <a:ext cx="1960093" cy="185935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745" y="230717"/>
            <a:ext cx="1487077" cy="807508"/>
          </a:xfrm>
        </p:spPr>
        <p:txBody>
          <a:bodyPr anchor="b"/>
          <a:lstStyle>
            <a:lvl1pPr>
              <a:defRPr sz="1615"/>
            </a:lvl1pPr>
          </a:lstStyle>
          <a:p>
            <a:r>
              <a:rPr lang="en-US" smtClean="0"/>
              <a:t>Click to edit Master title style</a:t>
            </a:r>
            <a:endParaRPr lang="en-US"/>
          </a:p>
        </p:txBody>
      </p:sp>
      <p:sp>
        <p:nvSpPr>
          <p:cNvPr id="3" name="Content Placeholder 2"/>
          <p:cNvSpPr>
            <a:spLocks noGrp="1"/>
          </p:cNvSpPr>
          <p:nvPr>
            <p:ph idx="1"/>
          </p:nvPr>
        </p:nvSpPr>
        <p:spPr>
          <a:xfrm>
            <a:off x="1960093" y="498284"/>
            <a:ext cx="2333863" cy="2459376"/>
          </a:xfrm>
        </p:spPr>
        <p:txBody>
          <a:bodyPr/>
          <a:lstStyle>
            <a:lvl1pPr>
              <a:defRPr sz="1615"/>
            </a:lvl1pPr>
            <a:lvl2pPr>
              <a:defRPr sz="1410"/>
            </a:lvl2pPr>
            <a:lvl3pPr>
              <a:defRPr sz="1210"/>
            </a:lvl3pPr>
            <a:lvl4pPr>
              <a:defRPr sz="1010"/>
            </a:lvl4pPr>
            <a:lvl5pPr>
              <a:defRPr sz="1010"/>
            </a:lvl5pPr>
            <a:lvl6pPr>
              <a:defRPr sz="1010"/>
            </a:lvl6pPr>
            <a:lvl7pPr>
              <a:defRPr sz="1010"/>
            </a:lvl7pPr>
            <a:lvl8pPr>
              <a:defRPr sz="1010"/>
            </a:lvl8pPr>
            <a:lvl9pPr>
              <a:defRPr sz="101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317745" y="1038225"/>
            <a:ext cx="1487077" cy="1923440"/>
          </a:xfrm>
        </p:spPr>
        <p:txBody>
          <a:bodyPr/>
          <a:lstStyle>
            <a:lvl1pPr marL="0" indent="0">
              <a:buNone/>
              <a:defRPr sz="805"/>
            </a:lvl1pPr>
            <a:lvl2pPr marL="230505" indent="0">
              <a:buNone/>
              <a:defRPr sz="705"/>
            </a:lvl2pPr>
            <a:lvl3pPr marL="461010" indent="0">
              <a:buNone/>
              <a:defRPr sz="605"/>
            </a:lvl3pPr>
            <a:lvl4pPr marL="691515" indent="0">
              <a:buNone/>
              <a:defRPr sz="505"/>
            </a:lvl4pPr>
            <a:lvl5pPr marL="922020" indent="0">
              <a:buNone/>
              <a:defRPr sz="505"/>
            </a:lvl5pPr>
            <a:lvl6pPr marL="1152525" indent="0">
              <a:buNone/>
              <a:defRPr sz="505"/>
            </a:lvl6pPr>
            <a:lvl7pPr marL="1383030" indent="0">
              <a:buNone/>
              <a:defRPr sz="505"/>
            </a:lvl7pPr>
            <a:lvl8pPr marL="1613535" indent="0">
              <a:buNone/>
              <a:defRPr sz="505"/>
            </a:lvl8pPr>
            <a:lvl9pPr marL="1844040" indent="0">
              <a:buNone/>
              <a:defRPr sz="50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745" y="230717"/>
            <a:ext cx="1487077" cy="807508"/>
          </a:xfrm>
        </p:spPr>
        <p:txBody>
          <a:bodyPr anchor="b"/>
          <a:lstStyle>
            <a:lvl1pPr>
              <a:defRPr sz="1615"/>
            </a:lvl1pPr>
          </a:lstStyle>
          <a:p>
            <a:r>
              <a:rPr lang="en-US" smtClean="0"/>
              <a:t>Click to edit Master title style</a:t>
            </a:r>
            <a:endParaRPr lang="en-US"/>
          </a:p>
        </p:txBody>
      </p:sp>
      <p:sp>
        <p:nvSpPr>
          <p:cNvPr id="3" name="Picture Placeholder 2"/>
          <p:cNvSpPr>
            <a:spLocks noGrp="1"/>
          </p:cNvSpPr>
          <p:nvPr>
            <p:ph type="pic" idx="1"/>
          </p:nvPr>
        </p:nvSpPr>
        <p:spPr>
          <a:xfrm>
            <a:off x="1960093" y="498284"/>
            <a:ext cx="2333863" cy="2459376"/>
          </a:xfrm>
        </p:spPr>
        <p:txBody>
          <a:bodyPr vert="horz" wrap="square" lIns="91440" tIns="45720" rIns="91440" bIns="45720" numCol="1" anchor="t" anchorCtr="0" compatLnSpc="1"/>
          <a:lstStyle>
            <a:lvl1pPr marL="0" indent="0">
              <a:buNone/>
              <a:defRPr sz="1615"/>
            </a:lvl1pPr>
            <a:lvl2pPr marL="230505" indent="0">
              <a:buNone/>
              <a:defRPr sz="1410"/>
            </a:lvl2pPr>
            <a:lvl3pPr marL="461010" indent="0">
              <a:buNone/>
              <a:defRPr sz="1210"/>
            </a:lvl3pPr>
            <a:lvl4pPr marL="691515" indent="0">
              <a:buNone/>
              <a:defRPr sz="1010"/>
            </a:lvl4pPr>
            <a:lvl5pPr marL="922020" indent="0">
              <a:buNone/>
              <a:defRPr sz="1010"/>
            </a:lvl5pPr>
            <a:lvl6pPr marL="1152525" indent="0">
              <a:buNone/>
              <a:defRPr sz="1010"/>
            </a:lvl6pPr>
            <a:lvl7pPr marL="1383030" indent="0">
              <a:buNone/>
              <a:defRPr sz="1010"/>
            </a:lvl7pPr>
            <a:lvl8pPr marL="1613535" indent="0">
              <a:buNone/>
              <a:defRPr sz="1010"/>
            </a:lvl8pPr>
            <a:lvl9pPr marL="1844040" indent="0">
              <a:buNone/>
              <a:defRPr sz="101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317745" y="1038225"/>
            <a:ext cx="1487077" cy="1923440"/>
          </a:xfrm>
        </p:spPr>
        <p:txBody>
          <a:bodyPr/>
          <a:lstStyle>
            <a:lvl1pPr marL="0" indent="0">
              <a:buNone/>
              <a:defRPr sz="805"/>
            </a:lvl1pPr>
            <a:lvl2pPr marL="230505" indent="0">
              <a:buNone/>
              <a:defRPr sz="705"/>
            </a:lvl2pPr>
            <a:lvl3pPr marL="461010" indent="0">
              <a:buNone/>
              <a:defRPr sz="605"/>
            </a:lvl3pPr>
            <a:lvl4pPr marL="691515" indent="0">
              <a:buNone/>
              <a:defRPr sz="505"/>
            </a:lvl4pPr>
            <a:lvl5pPr marL="922020" indent="0">
              <a:buNone/>
              <a:defRPr sz="505"/>
            </a:lvl5pPr>
            <a:lvl6pPr marL="1152525" indent="0">
              <a:buNone/>
              <a:defRPr sz="505"/>
            </a:lvl6pPr>
            <a:lvl7pPr marL="1383030" indent="0">
              <a:buNone/>
              <a:defRPr sz="505"/>
            </a:lvl7pPr>
            <a:lvl8pPr marL="1613535" indent="0">
              <a:buNone/>
              <a:defRPr sz="505"/>
            </a:lvl8pPr>
            <a:lvl9pPr marL="1844040" indent="0">
              <a:buNone/>
              <a:defRPr sz="50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4616503" cy="3460750"/>
          </a:xfrm>
          <a:prstGeom prst="rect">
            <a:avLst/>
          </a:prstGeom>
          <a:noFill/>
          <a:ln w="9525">
            <a:noFill/>
          </a:ln>
        </p:spPr>
      </p:pic>
      <p:sp>
        <p:nvSpPr>
          <p:cNvPr id="1027" name="Rectangle 3"/>
          <p:cNvSpPr>
            <a:spLocks noGrp="1"/>
          </p:cNvSpPr>
          <p:nvPr>
            <p:ph type="title"/>
          </p:nvPr>
        </p:nvSpPr>
        <p:spPr>
          <a:xfrm>
            <a:off x="230505" y="96132"/>
            <a:ext cx="4149090" cy="294004"/>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230505" y="592814"/>
            <a:ext cx="4149090" cy="2499431"/>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230505" y="3151526"/>
            <a:ext cx="1075690" cy="24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705"/>
            </a:lvl1pPr>
          </a:lstStyle>
          <a:p>
            <a:fld id="{1D8BD707-D9CF-40AE-B4C6-C98DA3205C09}" type="datetimeFigureOut">
              <a:rPr lang="en-US"/>
            </a:fld>
            <a:endParaRPr lang="en-US"/>
          </a:p>
        </p:txBody>
      </p:sp>
      <p:sp>
        <p:nvSpPr>
          <p:cNvPr id="1030" name="Rectangle 6"/>
          <p:cNvSpPr>
            <a:spLocks noGrp="1" noChangeArrowheads="1"/>
          </p:cNvSpPr>
          <p:nvPr>
            <p:ph type="ftr" sz="quarter" idx="3"/>
          </p:nvPr>
        </p:nvSpPr>
        <p:spPr bwMode="auto">
          <a:xfrm>
            <a:off x="1575118" y="3151526"/>
            <a:ext cx="1459865" cy="24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705"/>
            </a:lvl1pPr>
          </a:lstStyle>
          <a:p/>
        </p:txBody>
      </p:sp>
      <p:sp>
        <p:nvSpPr>
          <p:cNvPr id="1031" name="Rectangle 7"/>
          <p:cNvSpPr>
            <a:spLocks noGrp="1" noChangeArrowheads="1"/>
          </p:cNvSpPr>
          <p:nvPr>
            <p:ph type="sldNum" sz="quarter" idx="4"/>
          </p:nvPr>
        </p:nvSpPr>
        <p:spPr bwMode="auto">
          <a:xfrm>
            <a:off x="3303905" y="3151526"/>
            <a:ext cx="1075690" cy="24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705"/>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1815"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172720" indent="-172720" algn="l" rtl="0" fontAlgn="base">
        <a:spcBef>
          <a:spcPct val="10000"/>
        </a:spcBef>
        <a:spcAft>
          <a:spcPct val="0"/>
        </a:spcAft>
        <a:buChar char="•"/>
        <a:defRPr sz="1615" kern="1200">
          <a:solidFill>
            <a:schemeClr val="tx1"/>
          </a:solidFill>
          <a:latin typeface="+mn-lt"/>
          <a:ea typeface="+mn-ea"/>
          <a:cs typeface="+mn-cs"/>
        </a:defRPr>
      </a:lvl1pPr>
      <a:lvl2pPr marL="374650" indent="-144145" algn="l" rtl="0" fontAlgn="base">
        <a:spcBef>
          <a:spcPct val="10000"/>
        </a:spcBef>
        <a:spcAft>
          <a:spcPct val="0"/>
        </a:spcAft>
        <a:buChar char="–"/>
        <a:defRPr sz="1410" kern="1200">
          <a:solidFill>
            <a:schemeClr val="tx1"/>
          </a:solidFill>
          <a:latin typeface="+mn-lt"/>
          <a:ea typeface="+mn-ea"/>
          <a:cs typeface="+mn-cs"/>
        </a:defRPr>
      </a:lvl2pPr>
      <a:lvl3pPr marL="575945" indent="-114935" algn="l" rtl="0" fontAlgn="base">
        <a:spcBef>
          <a:spcPct val="10000"/>
        </a:spcBef>
        <a:spcAft>
          <a:spcPct val="0"/>
        </a:spcAft>
        <a:buChar char="•"/>
        <a:defRPr sz="1210" kern="1200">
          <a:solidFill>
            <a:schemeClr val="tx1"/>
          </a:solidFill>
          <a:latin typeface="+mn-lt"/>
          <a:ea typeface="+mn-ea"/>
          <a:cs typeface="+mn-cs"/>
        </a:defRPr>
      </a:lvl3pPr>
      <a:lvl4pPr marL="806450" indent="-114935" algn="l" rtl="0" fontAlgn="base">
        <a:spcBef>
          <a:spcPct val="10000"/>
        </a:spcBef>
        <a:spcAft>
          <a:spcPct val="0"/>
        </a:spcAft>
        <a:buChar char="–"/>
        <a:defRPr sz="1010" kern="1200">
          <a:solidFill>
            <a:schemeClr val="tx1"/>
          </a:solidFill>
          <a:latin typeface="+mn-lt"/>
          <a:ea typeface="+mn-ea"/>
          <a:cs typeface="+mn-cs"/>
        </a:defRPr>
      </a:lvl4pPr>
      <a:lvl5pPr marL="1036955" indent="-114935" algn="l" rtl="0" fontAlgn="base">
        <a:spcBef>
          <a:spcPct val="10000"/>
        </a:spcBef>
        <a:spcAft>
          <a:spcPct val="0"/>
        </a:spcAft>
        <a:buChar char="»"/>
        <a:defRPr sz="1010" kern="1200">
          <a:solidFill>
            <a:schemeClr val="tx1"/>
          </a:solidFill>
          <a:latin typeface="+mn-lt"/>
          <a:ea typeface="+mn-ea"/>
          <a:cs typeface="+mn-cs"/>
        </a:defRPr>
      </a:lvl5pPr>
      <a:lvl6pPr marL="1267460" indent="-114935" algn="l" defTabSz="461010" rtl="0" eaLnBrk="1" latinLnBrk="0" hangingPunct="1">
        <a:lnSpc>
          <a:spcPct val="90000"/>
        </a:lnSpc>
        <a:spcBef>
          <a:spcPts val="250"/>
        </a:spcBef>
        <a:buFont typeface="Arial" panose="020B0604020202020204" pitchFamily="34" charset="0"/>
        <a:buChar char="•"/>
        <a:defRPr sz="905" kern="1200">
          <a:solidFill>
            <a:schemeClr val="tx1"/>
          </a:solidFill>
          <a:latin typeface="+mn-lt"/>
          <a:ea typeface="+mn-ea"/>
          <a:cs typeface="+mn-cs"/>
        </a:defRPr>
      </a:lvl6pPr>
      <a:lvl7pPr marL="1497965" indent="-114935" algn="l" defTabSz="461010" rtl="0" eaLnBrk="1" latinLnBrk="0" hangingPunct="1">
        <a:lnSpc>
          <a:spcPct val="90000"/>
        </a:lnSpc>
        <a:spcBef>
          <a:spcPts val="250"/>
        </a:spcBef>
        <a:buFont typeface="Arial" panose="020B0604020202020204" pitchFamily="34" charset="0"/>
        <a:buChar char="•"/>
        <a:defRPr sz="905" kern="1200">
          <a:solidFill>
            <a:schemeClr val="tx1"/>
          </a:solidFill>
          <a:latin typeface="+mn-lt"/>
          <a:ea typeface="+mn-ea"/>
          <a:cs typeface="+mn-cs"/>
        </a:defRPr>
      </a:lvl7pPr>
      <a:lvl8pPr marL="1728470" indent="-114935" algn="l" defTabSz="461010" rtl="0" eaLnBrk="1" latinLnBrk="0" hangingPunct="1">
        <a:lnSpc>
          <a:spcPct val="90000"/>
        </a:lnSpc>
        <a:spcBef>
          <a:spcPts val="250"/>
        </a:spcBef>
        <a:buFont typeface="Arial" panose="020B0604020202020204" pitchFamily="34" charset="0"/>
        <a:buChar char="•"/>
        <a:defRPr sz="905" kern="1200">
          <a:solidFill>
            <a:schemeClr val="tx1"/>
          </a:solidFill>
          <a:latin typeface="+mn-lt"/>
          <a:ea typeface="+mn-ea"/>
          <a:cs typeface="+mn-cs"/>
        </a:defRPr>
      </a:lvl8pPr>
      <a:lvl9pPr marL="1958975" indent="-114935" algn="l" defTabSz="461010" rtl="0" eaLnBrk="1" latinLnBrk="0" hangingPunct="1">
        <a:lnSpc>
          <a:spcPct val="90000"/>
        </a:lnSpc>
        <a:spcBef>
          <a:spcPts val="250"/>
        </a:spcBef>
        <a:buFont typeface="Arial" panose="020B0604020202020204" pitchFamily="34" charset="0"/>
        <a:buChar char="•"/>
        <a:defRPr sz="905" kern="1200">
          <a:solidFill>
            <a:schemeClr val="tx1"/>
          </a:solidFill>
          <a:latin typeface="+mn-lt"/>
          <a:ea typeface="+mn-ea"/>
          <a:cs typeface="+mn-cs"/>
        </a:defRPr>
      </a:lvl9pPr>
    </p:bodyStyle>
    <p:otherStyle>
      <a:defPPr>
        <a:defRPr lang="en-US"/>
      </a:defPPr>
      <a:lvl1pPr marL="0" algn="l" defTabSz="461010" rtl="0" eaLnBrk="1" latinLnBrk="0" hangingPunct="1">
        <a:defRPr sz="905" kern="1200">
          <a:solidFill>
            <a:schemeClr val="tx1"/>
          </a:solidFill>
          <a:latin typeface="+mn-lt"/>
          <a:ea typeface="+mn-ea"/>
          <a:cs typeface="+mn-cs"/>
        </a:defRPr>
      </a:lvl1pPr>
      <a:lvl2pPr marL="230505" algn="l" defTabSz="461010" rtl="0" eaLnBrk="1" latinLnBrk="0" hangingPunct="1">
        <a:defRPr sz="905" kern="1200">
          <a:solidFill>
            <a:schemeClr val="tx1"/>
          </a:solidFill>
          <a:latin typeface="+mn-lt"/>
          <a:ea typeface="+mn-ea"/>
          <a:cs typeface="+mn-cs"/>
        </a:defRPr>
      </a:lvl2pPr>
      <a:lvl3pPr marL="461010" algn="l" defTabSz="461010" rtl="0" eaLnBrk="1" latinLnBrk="0" hangingPunct="1">
        <a:defRPr sz="905" kern="1200">
          <a:solidFill>
            <a:schemeClr val="tx1"/>
          </a:solidFill>
          <a:latin typeface="+mn-lt"/>
          <a:ea typeface="+mn-ea"/>
          <a:cs typeface="+mn-cs"/>
        </a:defRPr>
      </a:lvl3pPr>
      <a:lvl4pPr marL="691515" algn="l" defTabSz="461010" rtl="0" eaLnBrk="1" latinLnBrk="0" hangingPunct="1">
        <a:defRPr sz="905" kern="1200">
          <a:solidFill>
            <a:schemeClr val="tx1"/>
          </a:solidFill>
          <a:latin typeface="+mn-lt"/>
          <a:ea typeface="+mn-ea"/>
          <a:cs typeface="+mn-cs"/>
        </a:defRPr>
      </a:lvl4pPr>
      <a:lvl5pPr marL="922020" algn="l" defTabSz="461010" rtl="0" eaLnBrk="1" latinLnBrk="0" hangingPunct="1">
        <a:defRPr sz="905" kern="1200">
          <a:solidFill>
            <a:schemeClr val="tx1"/>
          </a:solidFill>
          <a:latin typeface="+mn-lt"/>
          <a:ea typeface="+mn-ea"/>
          <a:cs typeface="+mn-cs"/>
        </a:defRPr>
      </a:lvl5pPr>
      <a:lvl6pPr marL="1152525" algn="l" defTabSz="461010" rtl="0" eaLnBrk="1" latinLnBrk="0" hangingPunct="1">
        <a:defRPr sz="905" kern="1200">
          <a:solidFill>
            <a:schemeClr val="tx1"/>
          </a:solidFill>
          <a:latin typeface="+mn-lt"/>
          <a:ea typeface="+mn-ea"/>
          <a:cs typeface="+mn-cs"/>
        </a:defRPr>
      </a:lvl6pPr>
      <a:lvl7pPr marL="1383030" algn="l" defTabSz="461010" rtl="0" eaLnBrk="1" latinLnBrk="0" hangingPunct="1">
        <a:defRPr sz="905" kern="1200">
          <a:solidFill>
            <a:schemeClr val="tx1"/>
          </a:solidFill>
          <a:latin typeface="+mn-lt"/>
          <a:ea typeface="+mn-ea"/>
          <a:cs typeface="+mn-cs"/>
        </a:defRPr>
      </a:lvl7pPr>
      <a:lvl8pPr marL="1613535" algn="l" defTabSz="461010" rtl="0" eaLnBrk="1" latinLnBrk="0" hangingPunct="1">
        <a:defRPr sz="905" kern="1200">
          <a:solidFill>
            <a:schemeClr val="tx1"/>
          </a:solidFill>
          <a:latin typeface="+mn-lt"/>
          <a:ea typeface="+mn-ea"/>
          <a:cs typeface="+mn-cs"/>
        </a:defRPr>
      </a:lvl8pPr>
      <a:lvl9pPr marL="1844040" algn="l" defTabSz="461010" rtl="0" eaLnBrk="1" latinLnBrk="0" hangingPunct="1">
        <a:defRPr sz="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 Id="rId3" Type="http://schemas.openxmlformats.org/officeDocument/2006/relationships/slide" Target="slide3.xml"/><Relationship Id="rId2" Type="http://schemas.openxmlformats.org/officeDocument/2006/relationships/slide" Target="slide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12.png"/><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938530" y="400685"/>
            <a:ext cx="2731770" cy="232410"/>
          </a:xfrm>
          <a:prstGeom prst="rect">
            <a:avLst/>
          </a:prstGeom>
        </p:spPr>
        <p:txBody>
          <a:bodyPr vert="horz" wrap="square" lIns="0" tIns="17145" rIns="0" bIns="0" rtlCol="0">
            <a:spAutoFit/>
          </a:bodyPr>
          <a:lstStyle/>
          <a:p>
            <a:pPr marL="12700">
              <a:lnSpc>
                <a:spcPct val="100000"/>
              </a:lnSpc>
              <a:spcBef>
                <a:spcPts val="135"/>
              </a:spcBef>
            </a:pPr>
            <a:r>
              <a:rPr sz="1400" b="1" spc="60" dirty="0">
                <a:solidFill>
                  <a:srgbClr val="006889"/>
                </a:solidFill>
                <a:latin typeface="Book Antiqua"/>
                <a:cs typeface="Book Antiqua"/>
              </a:rPr>
              <a:t>The </a:t>
            </a:r>
            <a:r>
              <a:rPr sz="1400" b="1" spc="90" dirty="0">
                <a:solidFill>
                  <a:srgbClr val="006889"/>
                </a:solidFill>
                <a:latin typeface="Book Antiqua"/>
                <a:cs typeface="Book Antiqua"/>
              </a:rPr>
              <a:t>Battle </a:t>
            </a:r>
            <a:r>
              <a:rPr sz="1400" b="1" spc="-30" dirty="0">
                <a:solidFill>
                  <a:srgbClr val="006889"/>
                </a:solidFill>
                <a:latin typeface="Book Antiqua"/>
                <a:cs typeface="Book Antiqua"/>
              </a:rPr>
              <a:t>of</a:t>
            </a:r>
            <a:r>
              <a:rPr sz="1400" b="1" spc="30" dirty="0">
                <a:solidFill>
                  <a:srgbClr val="006889"/>
                </a:solidFill>
                <a:latin typeface="Book Antiqua"/>
                <a:cs typeface="Book Antiqua"/>
              </a:rPr>
              <a:t> </a:t>
            </a:r>
            <a:r>
              <a:rPr sz="1400" b="1" spc="20" dirty="0">
                <a:solidFill>
                  <a:srgbClr val="006889"/>
                </a:solidFill>
                <a:latin typeface="Book Antiqua"/>
                <a:cs typeface="Book Antiqua"/>
              </a:rPr>
              <a:t>Neighborhoods</a:t>
            </a:r>
            <a:endParaRPr sz="1400">
              <a:latin typeface="Book Antiqua"/>
              <a:cs typeface="Book Antiqua"/>
            </a:endParaRPr>
          </a:p>
        </p:txBody>
      </p:sp>
      <p:sp>
        <p:nvSpPr>
          <p:cNvPr id="5" name="object 5"/>
          <p:cNvSpPr txBox="1"/>
          <p:nvPr/>
        </p:nvSpPr>
        <p:spPr>
          <a:xfrm>
            <a:off x="1910080" y="771525"/>
            <a:ext cx="713740" cy="165735"/>
          </a:xfrm>
          <a:prstGeom prst="rect">
            <a:avLst/>
          </a:prstGeom>
        </p:spPr>
        <p:txBody>
          <a:bodyPr vert="horz" wrap="square" lIns="0" tIns="12065" rIns="0" bIns="0" rtlCol="0">
            <a:spAutoFit/>
          </a:bodyPr>
          <a:lstStyle/>
          <a:p>
            <a:pPr marL="12700">
              <a:lnSpc>
                <a:spcPct val="100000"/>
              </a:lnSpc>
              <a:spcBef>
                <a:spcPts val="95"/>
              </a:spcBef>
            </a:pPr>
            <a:r>
              <a:rPr lang="en-US" sz="1000" spc="-35" dirty="0">
                <a:solidFill>
                  <a:srgbClr val="53606D"/>
                </a:solidFill>
                <a:latin typeface="Arial" panose="020B0604020202020204"/>
                <a:cs typeface="Arial" panose="020B0604020202020204"/>
              </a:rPr>
              <a:t>Aman</a:t>
            </a:r>
            <a:r>
              <a:rPr sz="1000" spc="-15" dirty="0">
                <a:solidFill>
                  <a:srgbClr val="53606D"/>
                </a:solidFill>
                <a:latin typeface="Arial" panose="020B0604020202020204"/>
                <a:cs typeface="Arial" panose="020B0604020202020204"/>
              </a:rPr>
              <a:t> </a:t>
            </a:r>
            <a:r>
              <a:rPr lang="en-US" sz="1000" spc="-15" dirty="0">
                <a:solidFill>
                  <a:srgbClr val="53606D"/>
                </a:solidFill>
                <a:latin typeface="Arial" panose="020B0604020202020204"/>
                <a:cs typeface="Arial" panose="020B0604020202020204"/>
              </a:rPr>
              <a:t>Yadav</a:t>
            </a:r>
            <a:endParaRPr lang="en-US" sz="1000" spc="-15" dirty="0">
              <a:solidFill>
                <a:srgbClr val="53606D"/>
              </a:solidFill>
              <a:latin typeface="Arial" panose="020B0604020202020204"/>
              <a:cs typeface="Arial" panose="020B0604020202020204"/>
            </a:endParaRPr>
          </a:p>
        </p:txBody>
      </p:sp>
      <p:sp>
        <p:nvSpPr>
          <p:cNvPr id="6" name="object 6"/>
          <p:cNvSpPr txBox="1"/>
          <p:nvPr/>
        </p:nvSpPr>
        <p:spPr>
          <a:xfrm>
            <a:off x="1928495" y="997585"/>
            <a:ext cx="753110" cy="134620"/>
          </a:xfrm>
          <a:prstGeom prst="rect">
            <a:avLst/>
          </a:prstGeom>
        </p:spPr>
        <p:txBody>
          <a:bodyPr vert="horz" wrap="square" lIns="0" tIns="12065" rIns="0" bIns="0" rtlCol="0">
            <a:spAutoFit/>
          </a:bodyPr>
          <a:lstStyle/>
          <a:p>
            <a:pPr marL="12700">
              <a:lnSpc>
                <a:spcPct val="100000"/>
              </a:lnSpc>
              <a:spcBef>
                <a:spcPts val="95"/>
              </a:spcBef>
            </a:pPr>
            <a:r>
              <a:rPr lang="en-US" sz="800" spc="-10" dirty="0">
                <a:solidFill>
                  <a:srgbClr val="53606D"/>
                </a:solidFill>
                <a:latin typeface="Arial" panose="020B0604020202020204"/>
                <a:cs typeface="Arial" panose="020B0604020202020204"/>
              </a:rPr>
              <a:t>March</a:t>
            </a:r>
            <a:r>
              <a:rPr sz="800" spc="-10" dirty="0">
                <a:solidFill>
                  <a:srgbClr val="53606D"/>
                </a:solidFill>
                <a:latin typeface="Arial" panose="020B0604020202020204"/>
                <a:cs typeface="Arial" panose="020B0604020202020204"/>
              </a:rPr>
              <a:t> </a:t>
            </a:r>
            <a:r>
              <a:rPr sz="800" spc="-15" dirty="0">
                <a:solidFill>
                  <a:srgbClr val="53606D"/>
                </a:solidFill>
                <a:latin typeface="Arial" panose="020B0604020202020204"/>
                <a:cs typeface="Arial" panose="020B0604020202020204"/>
              </a:rPr>
              <a:t>23,</a:t>
            </a:r>
            <a:r>
              <a:rPr sz="800" spc="85" dirty="0">
                <a:solidFill>
                  <a:srgbClr val="53606D"/>
                </a:solidFill>
                <a:latin typeface="Arial" panose="020B0604020202020204"/>
                <a:cs typeface="Arial" panose="020B0604020202020204"/>
              </a:rPr>
              <a:t> </a:t>
            </a:r>
            <a:r>
              <a:rPr sz="800" spc="-25" dirty="0">
                <a:solidFill>
                  <a:srgbClr val="53606D"/>
                </a:solidFill>
                <a:latin typeface="Arial" panose="020B0604020202020204"/>
                <a:cs typeface="Arial" panose="020B0604020202020204"/>
              </a:rPr>
              <a:t>20</a:t>
            </a:r>
            <a:r>
              <a:rPr lang="en-US" sz="800" spc="-25" dirty="0">
                <a:solidFill>
                  <a:srgbClr val="53606D"/>
                </a:solidFill>
                <a:latin typeface="Arial" panose="020B0604020202020204"/>
                <a:cs typeface="Arial" panose="020B0604020202020204"/>
              </a:rPr>
              <a:t>20</a:t>
            </a:r>
            <a:endParaRPr lang="en-US" sz="800" spc="-25" dirty="0">
              <a:solidFill>
                <a:srgbClr val="53606D"/>
              </a:solidFill>
              <a:latin typeface="Arial" panose="020B0604020202020204"/>
              <a:cs typeface="Arial" panose="020B0604020202020204"/>
            </a:endParaRPr>
          </a:p>
        </p:txBody>
      </p:sp>
      <p:pic>
        <p:nvPicPr>
          <p:cNvPr id="7" name="Picture 6" descr="cover"/>
          <p:cNvPicPr>
            <a:picLocks noChangeAspect="1"/>
          </p:cNvPicPr>
          <p:nvPr/>
        </p:nvPicPr>
        <p:blipFill>
          <a:blip r:embed="rId1"/>
          <a:stretch>
            <a:fillRect/>
          </a:stretch>
        </p:blipFill>
        <p:spPr>
          <a:xfrm>
            <a:off x="187960" y="1257935"/>
            <a:ext cx="4158615" cy="2080260"/>
          </a:xfrm>
          <a:prstGeom prst="rect">
            <a:avLst/>
          </a:prstGeom>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96131" y="205403"/>
            <a:ext cx="178762" cy="276467"/>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81321" y="365210"/>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1</a:t>
            </a:r>
            <a:endParaRPr sz="500">
              <a:latin typeface="Arial" panose="020B0604020202020204"/>
              <a:cs typeface="Arial" panose="020B0604020202020204"/>
            </a:endParaRPr>
          </a:p>
        </p:txBody>
      </p:sp>
      <p:sp>
        <p:nvSpPr>
          <p:cNvPr id="6" name="object 6"/>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hlinkClick r:id="rId2" action="ppaction://hlinksldjump"/>
              </a:rPr>
              <a:t>The Battle of</a:t>
            </a:r>
            <a:r>
              <a:rPr sz="500" spc="20" dirty="0">
                <a:solidFill>
                  <a:srgbClr val="FFFFFF"/>
                </a:solidFill>
                <a:latin typeface="Arial" panose="020B0604020202020204"/>
                <a:cs typeface="Arial" panose="020B0604020202020204"/>
                <a:hlinkClick r:id="rId2" action="ppaction://hlinksldjump"/>
              </a:rPr>
              <a:t> </a:t>
            </a:r>
            <a:r>
              <a:rPr sz="500" spc="-5" dirty="0">
                <a:solidFill>
                  <a:srgbClr val="FFFFFF"/>
                </a:solidFill>
                <a:latin typeface="Arial" panose="020B0604020202020204"/>
                <a:cs typeface="Arial" panose="020B0604020202020204"/>
                <a:hlinkClick r:id="rId2" action="ppaction://hlinksldjump"/>
              </a:rPr>
              <a:t>Neighborhoods</a:t>
            </a:r>
            <a:endParaRPr sz="500">
              <a:latin typeface="Arial" panose="020B0604020202020204"/>
              <a:cs typeface="Arial" panose="020B0604020202020204"/>
            </a:endParaRPr>
          </a:p>
        </p:txBody>
      </p:sp>
      <p:sp>
        <p:nvSpPr>
          <p:cNvPr id="4" name="object 4"/>
          <p:cNvSpPr txBox="1">
            <a:spLocks noGrp="1"/>
          </p:cNvSpPr>
          <p:nvPr>
            <p:ph type="title"/>
          </p:nvPr>
        </p:nvSpPr>
        <p:spPr>
          <a:xfrm>
            <a:off x="347345" y="113030"/>
            <a:ext cx="937895" cy="296545"/>
          </a:xfrm>
          <a:prstGeom prst="rect">
            <a:avLst/>
          </a:prstGeom>
        </p:spPr>
        <p:txBody>
          <a:bodyPr vert="horz" wrap="square" lIns="0" tIns="17145" rIns="0" bIns="0" rtlCol="0">
            <a:spAutoFit/>
          </a:bodyPr>
          <a:lstStyle/>
          <a:p>
            <a:pPr marL="12700">
              <a:lnSpc>
                <a:spcPct val="100000"/>
              </a:lnSpc>
              <a:spcBef>
                <a:spcPts val="135"/>
              </a:spcBef>
            </a:pPr>
            <a:r>
              <a:rPr spc="15" dirty="0"/>
              <a:t>Content</a:t>
            </a:r>
            <a:endParaRPr spc="15" dirty="0"/>
          </a:p>
        </p:txBody>
      </p:sp>
      <p:sp>
        <p:nvSpPr>
          <p:cNvPr id="5" name="object 5"/>
          <p:cNvSpPr txBox="1"/>
          <p:nvPr/>
        </p:nvSpPr>
        <p:spPr>
          <a:xfrm>
            <a:off x="347345" y="891540"/>
            <a:ext cx="1647825" cy="209423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006889"/>
                </a:solidFill>
                <a:latin typeface="Arial" panose="020B0604020202020204"/>
                <a:cs typeface="Arial" panose="020B0604020202020204"/>
                <a:hlinkClick r:id="rId3" action="ppaction://hlinksldjump"/>
              </a:rPr>
              <a:t>Introduction</a:t>
            </a:r>
            <a:endParaRPr sz="1000">
              <a:latin typeface="Arial" panose="020B0604020202020204"/>
              <a:cs typeface="Arial" panose="020B0604020202020204"/>
            </a:endParaRPr>
          </a:p>
          <a:p>
            <a:pPr>
              <a:lnSpc>
                <a:spcPct val="100000"/>
              </a:lnSpc>
              <a:spcBef>
                <a:spcPts val="15"/>
              </a:spcBef>
            </a:pPr>
            <a:endParaRPr sz="1300">
              <a:latin typeface="Times New Roman" panose="02020603050405020304"/>
              <a:cs typeface="Times New Roman" panose="02020603050405020304"/>
            </a:endParaRPr>
          </a:p>
          <a:p>
            <a:pPr marL="12700">
              <a:lnSpc>
                <a:spcPts val="1200"/>
              </a:lnSpc>
            </a:pPr>
            <a:r>
              <a:rPr sz="1000" spc="-5" dirty="0">
                <a:solidFill>
                  <a:srgbClr val="006889"/>
                </a:solidFill>
                <a:latin typeface="Arial" panose="020B0604020202020204"/>
                <a:cs typeface="Arial" panose="020B0604020202020204"/>
                <a:hlinkClick r:id="rId4" action="ppaction://hlinksldjump"/>
              </a:rPr>
              <a:t>Data</a:t>
            </a:r>
            <a:endParaRPr sz="1000">
              <a:latin typeface="Arial" panose="020B0604020202020204"/>
              <a:cs typeface="Arial" panose="020B0604020202020204"/>
            </a:endParaRPr>
          </a:p>
          <a:p>
            <a:pPr marL="201930" marR="5080">
              <a:lnSpc>
                <a:spcPts val="1200"/>
              </a:lnSpc>
              <a:spcBef>
                <a:spcPts val="40"/>
              </a:spcBef>
            </a:pPr>
            <a:r>
              <a:rPr lang="en-US" sz="1000" spc="-5" dirty="0">
                <a:solidFill>
                  <a:srgbClr val="53606D"/>
                </a:solidFill>
                <a:latin typeface="Arial" panose="020B0604020202020204"/>
                <a:cs typeface="Arial" panose="020B0604020202020204"/>
                <a:hlinkClick r:id="rId4" action="ppaction://hlinksldjump"/>
              </a:rPr>
              <a:t>Toronto City Places Like:</a:t>
            </a:r>
            <a:r>
              <a:rPr sz="1000" spc="-5" dirty="0">
                <a:solidFill>
                  <a:srgbClr val="53606D"/>
                </a:solidFill>
                <a:latin typeface="Arial" panose="020B0604020202020204"/>
                <a:cs typeface="Arial" panose="020B0604020202020204"/>
                <a:hlinkClick r:id="rId4" action="ppaction://hlinksldjump"/>
              </a:rPr>
              <a:t> </a:t>
            </a:r>
            <a:r>
              <a:rPr sz="1000" spc="-5" dirty="0">
                <a:solidFill>
                  <a:srgbClr val="53606D"/>
                </a:solidFill>
                <a:latin typeface="Arial" panose="020B0604020202020204"/>
                <a:cs typeface="Arial" panose="020B0604020202020204"/>
              </a:rPr>
              <a:t> </a:t>
            </a:r>
            <a:r>
              <a:rPr lang="en-US" sz="1000" spc="-5" dirty="0">
                <a:solidFill>
                  <a:srgbClr val="53606D"/>
                </a:solidFill>
                <a:latin typeface="Arial" panose="020B0604020202020204"/>
                <a:cs typeface="Arial" panose="020B0604020202020204"/>
                <a:hlinkClick r:id="rId2" action="ppaction://hlinksldjump"/>
              </a:rPr>
              <a:t>Hotels,Parks,Caffe &amp;</a:t>
            </a:r>
            <a:endParaRPr lang="en-US" sz="1000" spc="-5" dirty="0">
              <a:solidFill>
                <a:srgbClr val="53606D"/>
              </a:solidFill>
              <a:latin typeface="Arial" panose="020B0604020202020204"/>
              <a:cs typeface="Arial" panose="020B0604020202020204"/>
              <a:hlinkClick r:id="rId2" action="ppaction://hlinksldjump"/>
            </a:endParaRPr>
          </a:p>
          <a:p>
            <a:pPr marL="201930" marR="5080">
              <a:lnSpc>
                <a:spcPts val="1200"/>
              </a:lnSpc>
              <a:spcBef>
                <a:spcPts val="40"/>
              </a:spcBef>
            </a:pPr>
            <a:r>
              <a:rPr lang="en-US" sz="1000" spc="-5" dirty="0">
                <a:solidFill>
                  <a:srgbClr val="53606D"/>
                </a:solidFill>
                <a:latin typeface="Arial" panose="020B0604020202020204"/>
                <a:cs typeface="Arial" panose="020B0604020202020204"/>
                <a:hlinkClick r:id="rId2" action="ppaction://hlinksldjump"/>
              </a:rPr>
              <a:t>Restaurants</a:t>
            </a:r>
            <a:endParaRPr sz="1000">
              <a:latin typeface="Arial" panose="020B0604020202020204"/>
              <a:cs typeface="Arial" panose="020B0604020202020204"/>
            </a:endParaRPr>
          </a:p>
          <a:p>
            <a:pPr marL="12700" marR="796925">
              <a:lnSpc>
                <a:spcPts val="2710"/>
              </a:lnSpc>
              <a:spcBef>
                <a:spcPts val="300"/>
              </a:spcBef>
            </a:pPr>
            <a:r>
              <a:rPr sz="1000" spc="-5" dirty="0">
                <a:solidFill>
                  <a:srgbClr val="006889"/>
                </a:solidFill>
                <a:latin typeface="Arial" panose="020B0604020202020204"/>
                <a:cs typeface="Arial" panose="020B0604020202020204"/>
                <a:hlinkClick r:id="rId5" action="ppaction://hlinksldjump"/>
              </a:rPr>
              <a:t>Methodology </a:t>
            </a:r>
            <a:r>
              <a:rPr sz="1000" spc="-5" dirty="0">
                <a:solidFill>
                  <a:srgbClr val="006889"/>
                </a:solidFill>
                <a:latin typeface="Arial" panose="020B0604020202020204"/>
                <a:cs typeface="Arial" panose="020B0604020202020204"/>
              </a:rPr>
              <a:t> </a:t>
            </a:r>
            <a:endParaRPr sz="1000" spc="-5" dirty="0">
              <a:solidFill>
                <a:srgbClr val="006889"/>
              </a:solidFill>
              <a:latin typeface="Arial" panose="020B0604020202020204"/>
              <a:cs typeface="Arial" panose="020B0604020202020204"/>
            </a:endParaRPr>
          </a:p>
          <a:p>
            <a:pPr marL="12700" marR="796925">
              <a:lnSpc>
                <a:spcPts val="2710"/>
              </a:lnSpc>
              <a:spcBef>
                <a:spcPts val="300"/>
              </a:spcBef>
            </a:pPr>
            <a:r>
              <a:rPr sz="1000" spc="-5" dirty="0">
                <a:solidFill>
                  <a:srgbClr val="006889"/>
                </a:solidFill>
                <a:latin typeface="Arial" panose="020B0604020202020204"/>
                <a:cs typeface="Arial" panose="020B0604020202020204"/>
                <a:hlinkClick r:id="rId6" action="ppaction://hlinksldjump"/>
              </a:rPr>
              <a:t>Results</a:t>
            </a:r>
            <a:endParaRPr sz="1000">
              <a:latin typeface="Arial" panose="020B0604020202020204"/>
              <a:cs typeface="Arial" panose="020B0604020202020204"/>
            </a:endParaRPr>
          </a:p>
          <a:p>
            <a:pPr marL="201930">
              <a:lnSpc>
                <a:spcPts val="855"/>
              </a:lnSpc>
            </a:pPr>
            <a:r>
              <a:rPr lang="en-US" sz="1000" spc="-45" dirty="0">
                <a:solidFill>
                  <a:srgbClr val="53606D"/>
                </a:solidFill>
                <a:latin typeface="Arial" panose="020B0604020202020204"/>
                <a:cs typeface="Arial" panose="020B0604020202020204"/>
                <a:hlinkClick r:id="rId6" action="ppaction://hlinksldjump"/>
              </a:rPr>
              <a:t>Plcaes Clustering &amp;</a:t>
            </a:r>
            <a:endParaRPr lang="en-US" sz="1000" spc="-45" dirty="0">
              <a:solidFill>
                <a:srgbClr val="53606D"/>
              </a:solidFill>
              <a:latin typeface="Arial" panose="020B0604020202020204"/>
              <a:cs typeface="Arial" panose="020B0604020202020204"/>
              <a:hlinkClick r:id="rId6" action="ppaction://hlinksldjump"/>
            </a:endParaRPr>
          </a:p>
          <a:p>
            <a:pPr marL="201930">
              <a:lnSpc>
                <a:spcPts val="855"/>
              </a:lnSpc>
            </a:pPr>
            <a:endParaRPr lang="en-US" sz="1000" spc="-45" dirty="0">
              <a:solidFill>
                <a:srgbClr val="53606D"/>
              </a:solidFill>
              <a:latin typeface="Arial" panose="020B0604020202020204"/>
              <a:cs typeface="Arial" panose="020B0604020202020204"/>
              <a:hlinkClick r:id="rId6" action="ppaction://hlinksldjump"/>
            </a:endParaRPr>
          </a:p>
          <a:p>
            <a:pPr marL="201930">
              <a:lnSpc>
                <a:spcPts val="855"/>
              </a:lnSpc>
            </a:pPr>
            <a:r>
              <a:rPr lang="en-US" sz="1000" spc="-45" dirty="0">
                <a:solidFill>
                  <a:srgbClr val="53606D"/>
                </a:solidFill>
                <a:latin typeface="Arial" panose="020B0604020202020204"/>
                <a:cs typeface="Arial" panose="020B0604020202020204"/>
                <a:hlinkClick r:id="rId6" action="ppaction://hlinksldjump"/>
              </a:rPr>
              <a:t>Visualizing  Maps</a:t>
            </a:r>
            <a:endParaRPr sz="1000">
              <a:latin typeface="Arial" panose="020B0604020202020204"/>
              <a:cs typeface="Arial" panose="020B0604020202020204"/>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95352" y="171999"/>
            <a:ext cx="216535" cy="247015"/>
          </a:xfrm>
          <a:custGeom>
            <a:avLst/>
            <a:gdLst/>
            <a:ahLst/>
            <a:cxnLst/>
            <a:rect l="l" t="t" r="r" b="b"/>
            <a:pathLst>
              <a:path w="216535" h="247015">
                <a:moveTo>
                  <a:pt x="216316" y="246647"/>
                </a:moveTo>
                <a:lnTo>
                  <a:pt x="212097" y="200875"/>
                </a:lnTo>
                <a:lnTo>
                  <a:pt x="199921" y="157734"/>
                </a:lnTo>
                <a:lnTo>
                  <a:pt x="180505" y="118042"/>
                </a:lnTo>
                <a:lnTo>
                  <a:pt x="154569" y="82619"/>
                </a:lnTo>
                <a:lnTo>
                  <a:pt x="122832" y="52284"/>
                </a:lnTo>
                <a:lnTo>
                  <a:pt x="86012" y="27856"/>
                </a:lnTo>
                <a:lnTo>
                  <a:pt x="44828" y="10155"/>
                </a:lnTo>
                <a:lnTo>
                  <a:pt x="0" y="0"/>
                </a:lnTo>
              </a:path>
            </a:pathLst>
          </a:custGeom>
          <a:ln w="7559">
            <a:solidFill>
              <a:srgbClr val="006889"/>
            </a:solidFill>
          </a:ln>
        </p:spPr>
        <p:txBody>
          <a:bodyPr wrap="square" lIns="0" tIns="0" rIns="0" bIns="0" rtlCol="0"/>
          <a:lstStyle/>
          <a:p/>
        </p:txBody>
      </p:sp>
      <p:sp>
        <p:nvSpPr>
          <p:cNvPr id="3" name="object 3"/>
          <p:cNvSpPr/>
          <p:nvPr/>
        </p:nvSpPr>
        <p:spPr>
          <a:xfrm>
            <a:off x="4448444" y="355422"/>
            <a:ext cx="126449" cy="126449"/>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81321" y="365210"/>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2</a:t>
            </a:r>
            <a:endParaRPr sz="500">
              <a:latin typeface="Arial" panose="020B0604020202020204"/>
              <a:cs typeface="Arial" panose="020B0604020202020204"/>
            </a:endParaRPr>
          </a:p>
        </p:txBody>
      </p:sp>
      <p:sp>
        <p:nvSpPr>
          <p:cNvPr id="7" name="object 7"/>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hlinkClick r:id="rId2" action="ppaction://hlinksldjump"/>
              </a:rPr>
              <a:t>The Battle of</a:t>
            </a:r>
            <a:r>
              <a:rPr sz="500" spc="20" dirty="0">
                <a:solidFill>
                  <a:srgbClr val="FFFFFF"/>
                </a:solidFill>
                <a:latin typeface="Arial" panose="020B0604020202020204"/>
                <a:cs typeface="Arial" panose="020B0604020202020204"/>
                <a:hlinkClick r:id="rId2" action="ppaction://hlinksldjump"/>
              </a:rPr>
              <a:t> </a:t>
            </a:r>
            <a:r>
              <a:rPr sz="500" spc="-5" dirty="0">
                <a:solidFill>
                  <a:srgbClr val="FFFFFF"/>
                </a:solidFill>
                <a:latin typeface="Arial" panose="020B0604020202020204"/>
                <a:cs typeface="Arial" panose="020B0604020202020204"/>
                <a:hlinkClick r:id="rId2" action="ppaction://hlinksldjump"/>
              </a:rPr>
              <a:t>Neighborhoods</a:t>
            </a:r>
            <a:endParaRPr sz="500">
              <a:latin typeface="Arial" panose="020B0604020202020204"/>
              <a:cs typeface="Arial" panose="020B0604020202020204"/>
            </a:endParaRPr>
          </a:p>
        </p:txBody>
      </p:sp>
      <p:sp>
        <p:nvSpPr>
          <p:cNvPr id="5" name="object 5"/>
          <p:cNvSpPr txBox="1">
            <a:spLocks noGrp="1"/>
          </p:cNvSpPr>
          <p:nvPr>
            <p:ph type="title"/>
          </p:nvPr>
        </p:nvSpPr>
        <p:spPr>
          <a:xfrm>
            <a:off x="347345" y="111760"/>
            <a:ext cx="1463675" cy="296545"/>
          </a:xfrm>
          <a:prstGeom prst="rect">
            <a:avLst/>
          </a:prstGeom>
        </p:spPr>
        <p:txBody>
          <a:bodyPr vert="horz" wrap="square" lIns="0" tIns="17145" rIns="0" bIns="0" rtlCol="0">
            <a:spAutoFit/>
          </a:bodyPr>
          <a:lstStyle/>
          <a:p>
            <a:pPr marL="12700">
              <a:lnSpc>
                <a:spcPct val="100000"/>
              </a:lnSpc>
              <a:spcBef>
                <a:spcPts val="135"/>
              </a:spcBef>
            </a:pPr>
            <a:r>
              <a:rPr spc="15" dirty="0"/>
              <a:t>Introduction</a:t>
            </a:r>
            <a:endParaRPr spc="15" dirty="0"/>
          </a:p>
        </p:txBody>
      </p:sp>
      <p:sp>
        <p:nvSpPr>
          <p:cNvPr id="6" name="object 6"/>
          <p:cNvSpPr txBox="1"/>
          <p:nvPr/>
        </p:nvSpPr>
        <p:spPr>
          <a:xfrm>
            <a:off x="432435" y="785495"/>
            <a:ext cx="3862070" cy="1741170"/>
          </a:xfrm>
          <a:prstGeom prst="rect">
            <a:avLst/>
          </a:prstGeom>
        </p:spPr>
        <p:txBody>
          <a:bodyPr vert="horz" wrap="square" lIns="0" tIns="12065" rIns="0" bIns="0" rtlCol="0">
            <a:spAutoFit/>
          </a:bodyPr>
          <a:lstStyle/>
          <a:p>
            <a:pPr marL="180340" marR="363220" indent="-142875">
              <a:lnSpc>
                <a:spcPct val="100000"/>
              </a:lnSpc>
              <a:spcBef>
                <a:spcPts val="95"/>
              </a:spcBef>
            </a:pPr>
            <a:r>
              <a:rPr sz="1000" spc="-5" dirty="0">
                <a:solidFill>
                  <a:srgbClr val="53606D"/>
                </a:solidFill>
                <a:latin typeface="Arial" panose="020B0604020202020204"/>
                <a:cs typeface="Arial" panose="020B0604020202020204"/>
              </a:rPr>
              <a:t>Where would you recommend an art adventurer to visit in order to fulfill her/his hunger for various art pieces? The world is full of wonders and maybe the most ambiguous ones are considered as art. Many people dedicated themselves to travel around the world and discover these ambiguities.</a:t>
            </a:r>
            <a:endParaRPr sz="1000" spc="-5" dirty="0">
              <a:solidFill>
                <a:srgbClr val="53606D"/>
              </a:solidFill>
              <a:latin typeface="Arial" panose="020B0604020202020204"/>
              <a:cs typeface="Arial" panose="020B0604020202020204"/>
            </a:endParaRPr>
          </a:p>
          <a:p>
            <a:pPr marL="180340" marR="363220" indent="-142875">
              <a:lnSpc>
                <a:spcPct val="100000"/>
              </a:lnSpc>
              <a:spcBef>
                <a:spcPts val="95"/>
              </a:spcBef>
            </a:pPr>
            <a:endParaRPr sz="1000" spc="-5" dirty="0">
              <a:solidFill>
                <a:srgbClr val="53606D"/>
              </a:solidFill>
              <a:latin typeface="Arial" panose="020B0604020202020204"/>
              <a:cs typeface="Arial" panose="020B0604020202020204"/>
            </a:endParaRPr>
          </a:p>
          <a:p>
            <a:pPr marL="180340" marR="363220" indent="-142875">
              <a:lnSpc>
                <a:spcPct val="100000"/>
              </a:lnSpc>
              <a:spcBef>
                <a:spcPts val="95"/>
              </a:spcBef>
            </a:pPr>
            <a:r>
              <a:rPr sz="1000" spc="-5" dirty="0">
                <a:solidFill>
                  <a:srgbClr val="53606D"/>
                </a:solidFill>
                <a:latin typeface="Arial" panose="020B0604020202020204"/>
                <a:cs typeface="Arial" panose="020B0604020202020204"/>
              </a:rPr>
              <a:t>The data used in this project is provided by Foursquare location data. The data are grouped by landscape area, and each area included the information about this area and all information about restaurants, cafes, and stores which in this area</a:t>
            </a:r>
            <a:r>
              <a:rPr lang="en-US" sz="1000" spc="-5" dirty="0">
                <a:solidFill>
                  <a:srgbClr val="53606D"/>
                </a:solidFill>
                <a:latin typeface="Arial" panose="020B0604020202020204"/>
                <a:cs typeface="Arial" panose="020B0604020202020204"/>
              </a:rPr>
              <a:t>.</a:t>
            </a:r>
            <a:endParaRPr lang="en-US" sz="1000" spc="-5" dirty="0">
              <a:solidFill>
                <a:srgbClr val="53606D"/>
              </a:solidFill>
              <a:latin typeface="Arial" panose="020B0604020202020204"/>
              <a:cs typeface="Arial" panose="020B0604020202020204"/>
            </a:endParaRPr>
          </a:p>
          <a:p>
            <a:pPr marL="180340" marR="363220" indent="-142875">
              <a:lnSpc>
                <a:spcPct val="100000"/>
              </a:lnSpc>
              <a:spcBef>
                <a:spcPts val="95"/>
              </a:spcBef>
            </a:pPr>
            <a:endParaRPr lang="en-US" sz="1000" spc="-5" dirty="0">
              <a:solidFill>
                <a:srgbClr val="53606D"/>
              </a:solidFill>
              <a:latin typeface="Arial" panose="020B0604020202020204"/>
              <a:cs typeface="Arial" panose="020B0604020202020204"/>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77793" y="170810"/>
            <a:ext cx="334010" cy="248285"/>
          </a:xfrm>
          <a:custGeom>
            <a:avLst/>
            <a:gdLst/>
            <a:ahLst/>
            <a:cxnLst/>
            <a:rect l="l" t="t" r="r" b="b"/>
            <a:pathLst>
              <a:path w="334010" h="248284">
                <a:moveTo>
                  <a:pt x="333875" y="247836"/>
                </a:moveTo>
                <a:lnTo>
                  <a:pt x="328327" y="195568"/>
                </a:lnTo>
                <a:lnTo>
                  <a:pt x="312255" y="146401"/>
                </a:lnTo>
                <a:lnTo>
                  <a:pt x="286518" y="101823"/>
                </a:lnTo>
                <a:lnTo>
                  <a:pt x="251974" y="63320"/>
                </a:lnTo>
                <a:lnTo>
                  <a:pt x="209483" y="32382"/>
                </a:lnTo>
                <a:lnTo>
                  <a:pt x="159603" y="10471"/>
                </a:lnTo>
                <a:lnTo>
                  <a:pt x="106773" y="0"/>
                </a:lnTo>
                <a:lnTo>
                  <a:pt x="52927" y="1137"/>
                </a:lnTo>
                <a:lnTo>
                  <a:pt x="0" y="14054"/>
                </a:lnTo>
              </a:path>
            </a:pathLst>
          </a:custGeom>
          <a:ln w="7559">
            <a:solidFill>
              <a:srgbClr val="006889"/>
            </a:solidFill>
          </a:ln>
        </p:spPr>
        <p:txBody>
          <a:bodyPr wrap="square" lIns="0" tIns="0" rIns="0" bIns="0" rtlCol="0"/>
          <a:lstStyle/>
          <a:p/>
        </p:txBody>
      </p:sp>
      <p:sp>
        <p:nvSpPr>
          <p:cNvPr id="3" name="object 3"/>
          <p:cNvSpPr/>
          <p:nvPr/>
        </p:nvSpPr>
        <p:spPr>
          <a:xfrm>
            <a:off x="4447888" y="354866"/>
            <a:ext cx="127561" cy="127561"/>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81321" y="364562"/>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3</a:t>
            </a:r>
            <a:endParaRPr sz="500">
              <a:latin typeface="Arial" panose="020B0604020202020204"/>
              <a:cs typeface="Arial" panose="020B0604020202020204"/>
            </a:endParaRPr>
          </a:p>
        </p:txBody>
      </p:sp>
      <p:sp>
        <p:nvSpPr>
          <p:cNvPr id="5" name="object 5"/>
          <p:cNvSpPr txBox="1">
            <a:spLocks noGrp="1"/>
          </p:cNvSpPr>
          <p:nvPr>
            <p:ph type="title"/>
          </p:nvPr>
        </p:nvSpPr>
        <p:spPr>
          <a:xfrm>
            <a:off x="347294" y="129740"/>
            <a:ext cx="1087120" cy="224155"/>
          </a:xfrm>
          <a:prstGeom prst="rect">
            <a:avLst/>
          </a:prstGeom>
        </p:spPr>
        <p:txBody>
          <a:bodyPr vert="horz" wrap="square" lIns="0" tIns="17145" rIns="0" bIns="0" rtlCol="0">
            <a:spAutoFit/>
          </a:bodyPr>
          <a:lstStyle/>
          <a:p>
            <a:pPr marL="12700">
              <a:lnSpc>
                <a:spcPts val="1615"/>
              </a:lnSpc>
              <a:spcBef>
                <a:spcPts val="135"/>
              </a:spcBef>
            </a:pPr>
            <a:r>
              <a:rPr spc="15" dirty="0"/>
              <a:t>Data</a:t>
            </a:r>
            <a:endParaRPr sz="800"/>
          </a:p>
        </p:txBody>
      </p:sp>
      <p:sp>
        <p:nvSpPr>
          <p:cNvPr id="6" name="object 6"/>
          <p:cNvSpPr/>
          <p:nvPr/>
        </p:nvSpPr>
        <p:spPr>
          <a:xfrm>
            <a:off x="309193" y="1202804"/>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ECECEF"/>
          </a:solidFill>
        </p:spPr>
        <p:txBody>
          <a:bodyPr wrap="square" lIns="0" tIns="0" rIns="0" bIns="0" rtlCol="0"/>
          <a:lstStyle/>
          <a:p/>
        </p:txBody>
      </p:sp>
      <p:sp>
        <p:nvSpPr>
          <p:cNvPr id="7" name="object 7"/>
          <p:cNvSpPr/>
          <p:nvPr/>
        </p:nvSpPr>
        <p:spPr>
          <a:xfrm>
            <a:off x="359994" y="2412238"/>
            <a:ext cx="101600" cy="101600"/>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410794" y="2399537"/>
            <a:ext cx="3938802" cy="11430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4298846" y="1253375"/>
            <a:ext cx="50751" cy="1158862"/>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309245" y="823595"/>
            <a:ext cx="4040505" cy="2526665"/>
          </a:xfrm>
          <a:custGeom>
            <a:avLst/>
            <a:gdLst/>
            <a:ahLst/>
            <a:cxnLst/>
            <a:rect l="l" t="t" r="r" b="b"/>
            <a:pathLst>
              <a:path w="3989704" h="1216025">
                <a:moveTo>
                  <a:pt x="3989652" y="0"/>
                </a:moveTo>
                <a:lnTo>
                  <a:pt x="0" y="0"/>
                </a:lnTo>
                <a:lnTo>
                  <a:pt x="0" y="1165014"/>
                </a:lnTo>
                <a:lnTo>
                  <a:pt x="4008" y="1184738"/>
                </a:lnTo>
                <a:lnTo>
                  <a:pt x="14922" y="1200891"/>
                </a:lnTo>
                <a:lnTo>
                  <a:pt x="31075" y="1211806"/>
                </a:lnTo>
                <a:lnTo>
                  <a:pt x="50800" y="1215814"/>
                </a:lnTo>
                <a:lnTo>
                  <a:pt x="3938852" y="1215814"/>
                </a:lnTo>
                <a:lnTo>
                  <a:pt x="3958576" y="1211806"/>
                </a:lnTo>
                <a:lnTo>
                  <a:pt x="3974729" y="1200891"/>
                </a:lnTo>
                <a:lnTo>
                  <a:pt x="3985644" y="1184738"/>
                </a:lnTo>
                <a:lnTo>
                  <a:pt x="3989652" y="1165014"/>
                </a:lnTo>
                <a:lnTo>
                  <a:pt x="3989652" y="0"/>
                </a:lnTo>
                <a:close/>
              </a:path>
            </a:pathLst>
          </a:custGeom>
          <a:solidFill>
            <a:srgbClr val="ECECEF"/>
          </a:solidFill>
        </p:spPr>
        <p:txBody>
          <a:bodyPr wrap="square" lIns="0" tIns="0" rIns="0" bIns="0" rtlCol="0"/>
          <a:lstStyle/>
          <a:p/>
        </p:txBody>
      </p:sp>
      <p:sp>
        <p:nvSpPr>
          <p:cNvPr id="11" name="object 11"/>
          <p:cNvSpPr/>
          <p:nvPr/>
        </p:nvSpPr>
        <p:spPr>
          <a:xfrm>
            <a:off x="4298846" y="1291461"/>
            <a:ext cx="0" cy="1139825"/>
          </a:xfrm>
          <a:custGeom>
            <a:avLst/>
            <a:gdLst/>
            <a:ahLst/>
            <a:cxnLst/>
            <a:rect l="l" t="t" r="r" b="b"/>
            <a:pathLst>
              <a:path h="1139825">
                <a:moveTo>
                  <a:pt x="0" y="1139826"/>
                </a:moveTo>
                <a:lnTo>
                  <a:pt x="0" y="0"/>
                </a:lnTo>
              </a:path>
            </a:pathLst>
          </a:custGeom>
          <a:ln w="3175">
            <a:solidFill>
              <a:srgbClr val="7F7F7F"/>
            </a:solidFill>
          </a:ln>
        </p:spPr>
        <p:txBody>
          <a:bodyPr wrap="square" lIns="0" tIns="0" rIns="0" bIns="0" rtlCol="0"/>
          <a:lstStyle/>
          <a:p/>
        </p:txBody>
      </p:sp>
      <p:sp>
        <p:nvSpPr>
          <p:cNvPr id="12" name="object 12"/>
          <p:cNvSpPr txBox="1"/>
          <p:nvPr/>
        </p:nvSpPr>
        <p:spPr>
          <a:xfrm>
            <a:off x="411022" y="898720"/>
            <a:ext cx="3895725" cy="2202815"/>
          </a:xfrm>
          <a:prstGeom prst="rect">
            <a:avLst/>
          </a:prstGeom>
        </p:spPr>
        <p:txBody>
          <a:bodyPr vert="horz" wrap="square" lIns="0" tIns="12065" rIns="0" bIns="0" rtlCol="0">
            <a:spAutoFit/>
          </a:bodyPr>
          <a:lstStyle/>
          <a:p>
            <a:pPr marL="205740" marR="81280" indent="-142875">
              <a:lnSpc>
                <a:spcPct val="100000"/>
              </a:lnSpc>
              <a:spcBef>
                <a:spcPts val="95"/>
              </a:spcBef>
            </a:pPr>
            <a:r>
              <a:rPr lang="en-US" sz="1000" dirty="0">
                <a:solidFill>
                  <a:srgbClr val="53606D"/>
                </a:solidFill>
                <a:latin typeface="Arial" panose="020B0604020202020204"/>
                <a:cs typeface="Arial" panose="020B0604020202020204"/>
              </a:rPr>
              <a:t>I</a:t>
            </a:r>
            <a:r>
              <a:rPr sz="1000" dirty="0">
                <a:solidFill>
                  <a:srgbClr val="53606D"/>
                </a:solidFill>
                <a:latin typeface="Arial" panose="020B0604020202020204"/>
                <a:cs typeface="Arial" panose="020B0604020202020204"/>
              </a:rPr>
              <a:t>n order to accomplish this goal, latitudes and longitudes of the hotels,restaurants, cafes, and stores are required. The "simplemaps.com" offers a simple, accurate and up-to-date database of the world's cities and their locations. From this data, I need to select the 'Toronto' cities and using their latitude and longitude values, I need to explore the venues with "art" section around these places by utilizing Foursquare API.</a:t>
            </a:r>
            <a:endParaRPr sz="1000" dirty="0">
              <a:solidFill>
                <a:srgbClr val="53606D"/>
              </a:solidFill>
              <a:latin typeface="Arial" panose="020B0604020202020204"/>
              <a:cs typeface="Arial" panose="020B0604020202020204"/>
            </a:endParaRPr>
          </a:p>
          <a:p>
            <a:pPr marL="205740" marR="81280" indent="-142875">
              <a:lnSpc>
                <a:spcPct val="100000"/>
              </a:lnSpc>
              <a:spcBef>
                <a:spcPts val="95"/>
              </a:spcBef>
            </a:pPr>
            <a:endParaRPr sz="1000" dirty="0">
              <a:solidFill>
                <a:srgbClr val="53606D"/>
              </a:solidFill>
              <a:latin typeface="Arial" panose="020B0604020202020204"/>
              <a:cs typeface="Arial" panose="020B0604020202020204"/>
            </a:endParaRPr>
          </a:p>
          <a:p>
            <a:pPr marL="205740" marR="81280" indent="-142875">
              <a:lnSpc>
                <a:spcPct val="100000"/>
              </a:lnSpc>
              <a:spcBef>
                <a:spcPts val="95"/>
              </a:spcBef>
            </a:pPr>
            <a:r>
              <a:rPr sz="1000" dirty="0">
                <a:solidFill>
                  <a:srgbClr val="53606D"/>
                </a:solidFill>
                <a:latin typeface="Arial" panose="020B0604020202020204"/>
                <a:cs typeface="Arial" panose="020B0604020202020204"/>
              </a:rPr>
              <a:t>The "simplemap" data contains name, corresponding latitude, longitude, postal code,address,state and categoey along with many other features for all place in the Toronto. I only use the features that I mentioned in this data and then filtered the for each places.</a:t>
            </a:r>
            <a:endParaRPr sz="1000" dirty="0">
              <a:solidFill>
                <a:srgbClr val="53606D"/>
              </a:solidFill>
              <a:latin typeface="Arial" panose="020B0604020202020204"/>
              <a:cs typeface="Arial" panose="020B0604020202020204"/>
            </a:endParaRPr>
          </a:p>
          <a:p>
            <a:pPr marL="205740" marR="81280" indent="-142875">
              <a:lnSpc>
                <a:spcPct val="100000"/>
              </a:lnSpc>
              <a:spcBef>
                <a:spcPts val="95"/>
              </a:spcBef>
            </a:pPr>
            <a:endParaRPr sz="1000">
              <a:latin typeface="Arial" panose="020B0604020202020204"/>
              <a:cs typeface="Arial" panose="020B0604020202020204"/>
            </a:endParaRPr>
          </a:p>
        </p:txBody>
      </p:sp>
      <p:sp>
        <p:nvSpPr>
          <p:cNvPr id="13" name="object 13"/>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rPr>
              <a:t> </a:t>
            </a:r>
            <a:r>
              <a:rPr sz="500" spc="-5" dirty="0">
                <a:solidFill>
                  <a:srgbClr val="FFFFFF"/>
                </a:solidFill>
                <a:latin typeface="Arial" panose="020B0604020202020204"/>
                <a:cs typeface="Arial" panose="020B0604020202020204"/>
                <a:hlinkClick r:id="rId5" action="ppaction://hlinksldjump"/>
              </a:rPr>
              <a:t>The Battle of</a:t>
            </a:r>
            <a:r>
              <a:rPr sz="500" spc="20" dirty="0">
                <a:solidFill>
                  <a:srgbClr val="FFFFFF"/>
                </a:solidFill>
                <a:latin typeface="Arial" panose="020B0604020202020204"/>
                <a:cs typeface="Arial" panose="020B0604020202020204"/>
                <a:hlinkClick r:id="rId5" action="ppaction://hlinksldjump"/>
              </a:rPr>
              <a:t> </a:t>
            </a:r>
            <a:r>
              <a:rPr sz="500" spc="-5" dirty="0">
                <a:solidFill>
                  <a:srgbClr val="FFFFFF"/>
                </a:solidFill>
                <a:latin typeface="Arial" panose="020B0604020202020204"/>
                <a:cs typeface="Arial" panose="020B0604020202020204"/>
                <a:hlinkClick r:id="rId5" action="ppaction://hlinksldjump"/>
              </a:rPr>
              <a:t>Neighborhoods</a:t>
            </a:r>
            <a:endParaRPr sz="500">
              <a:latin typeface="Arial" panose="020B0604020202020204"/>
              <a:cs typeface="Arial" panose="020B0604020202020204"/>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22576" y="169861"/>
            <a:ext cx="489584" cy="248920"/>
          </a:xfrm>
          <a:custGeom>
            <a:avLst/>
            <a:gdLst/>
            <a:ahLst/>
            <a:cxnLst/>
            <a:rect l="l" t="t" r="r" b="b"/>
            <a:pathLst>
              <a:path w="489585" h="248920">
                <a:moveTo>
                  <a:pt x="489092" y="248784"/>
                </a:moveTo>
                <a:lnTo>
                  <a:pt x="485084" y="204065"/>
                </a:lnTo>
                <a:lnTo>
                  <a:pt x="473528" y="161975"/>
                </a:lnTo>
                <a:lnTo>
                  <a:pt x="455126" y="123217"/>
                </a:lnTo>
                <a:lnTo>
                  <a:pt x="430582" y="88495"/>
                </a:lnTo>
                <a:lnTo>
                  <a:pt x="400597" y="58510"/>
                </a:lnTo>
                <a:lnTo>
                  <a:pt x="365875" y="33966"/>
                </a:lnTo>
                <a:lnTo>
                  <a:pt x="327117" y="15564"/>
                </a:lnTo>
                <a:lnTo>
                  <a:pt x="285027" y="4008"/>
                </a:lnTo>
                <a:lnTo>
                  <a:pt x="240307" y="0"/>
                </a:lnTo>
                <a:lnTo>
                  <a:pt x="193075" y="4507"/>
                </a:lnTo>
                <a:lnTo>
                  <a:pt x="148527" y="17533"/>
                </a:lnTo>
                <a:lnTo>
                  <a:pt x="107634" y="38333"/>
                </a:lnTo>
                <a:lnTo>
                  <a:pt x="71365" y="66163"/>
                </a:lnTo>
                <a:lnTo>
                  <a:pt x="40690" y="100279"/>
                </a:lnTo>
                <a:lnTo>
                  <a:pt x="16578" y="139938"/>
                </a:lnTo>
                <a:lnTo>
                  <a:pt x="0" y="184394"/>
                </a:lnTo>
              </a:path>
            </a:pathLst>
          </a:custGeom>
          <a:ln w="7559">
            <a:solidFill>
              <a:srgbClr val="006889"/>
            </a:solidFill>
          </a:ln>
        </p:spPr>
        <p:txBody>
          <a:bodyPr wrap="square" lIns="0" tIns="0" rIns="0" bIns="0" rtlCol="0"/>
          <a:lstStyle/>
          <a:p/>
        </p:txBody>
      </p:sp>
      <p:sp>
        <p:nvSpPr>
          <p:cNvPr id="3" name="object 3"/>
          <p:cNvSpPr/>
          <p:nvPr/>
        </p:nvSpPr>
        <p:spPr>
          <a:xfrm>
            <a:off x="4448713" y="355690"/>
            <a:ext cx="125911" cy="125911"/>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81321" y="363495"/>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5</a:t>
            </a:r>
            <a:endParaRPr sz="500">
              <a:latin typeface="Arial" panose="020B0604020202020204"/>
              <a:cs typeface="Arial" panose="020B0604020202020204"/>
            </a:endParaRPr>
          </a:p>
        </p:txBody>
      </p:sp>
      <p:sp>
        <p:nvSpPr>
          <p:cNvPr id="5" name="object 5"/>
          <p:cNvSpPr txBox="1">
            <a:spLocks noGrp="1"/>
          </p:cNvSpPr>
          <p:nvPr>
            <p:ph type="title"/>
          </p:nvPr>
        </p:nvSpPr>
        <p:spPr>
          <a:xfrm>
            <a:off x="347345" y="92710"/>
            <a:ext cx="1485265" cy="296545"/>
          </a:xfrm>
          <a:prstGeom prst="rect">
            <a:avLst/>
          </a:prstGeom>
        </p:spPr>
        <p:txBody>
          <a:bodyPr vert="horz" wrap="square" lIns="0" tIns="17145" rIns="0" bIns="0" rtlCol="0">
            <a:spAutoFit/>
          </a:bodyPr>
          <a:lstStyle/>
          <a:p>
            <a:pPr marL="12700">
              <a:lnSpc>
                <a:spcPct val="100000"/>
              </a:lnSpc>
              <a:spcBef>
                <a:spcPts val="135"/>
              </a:spcBef>
            </a:pPr>
            <a:r>
              <a:rPr spc="15" dirty="0"/>
              <a:t>Methodology</a:t>
            </a:r>
            <a:endParaRPr spc="15" dirty="0"/>
          </a:p>
        </p:txBody>
      </p:sp>
      <p:sp>
        <p:nvSpPr>
          <p:cNvPr id="6" name="object 6"/>
          <p:cNvSpPr/>
          <p:nvPr/>
        </p:nvSpPr>
        <p:spPr>
          <a:xfrm>
            <a:off x="309193" y="778814"/>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ECECEF"/>
          </a:solidFill>
        </p:spPr>
        <p:txBody>
          <a:bodyPr wrap="square" lIns="0" tIns="0" rIns="0" bIns="0" rtlCol="0"/>
          <a:lstStyle/>
          <a:p/>
        </p:txBody>
      </p:sp>
      <p:sp>
        <p:nvSpPr>
          <p:cNvPr id="7" name="object 7"/>
          <p:cNvSpPr/>
          <p:nvPr/>
        </p:nvSpPr>
        <p:spPr>
          <a:xfrm>
            <a:off x="359994" y="3048241"/>
            <a:ext cx="101600" cy="101600"/>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410794" y="2646921"/>
            <a:ext cx="3938802" cy="11430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flipH="1">
            <a:off x="4281170" y="829310"/>
            <a:ext cx="76200" cy="1923415"/>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79070" y="778510"/>
            <a:ext cx="4119880" cy="1868170"/>
          </a:xfrm>
          <a:custGeom>
            <a:avLst/>
            <a:gdLst/>
            <a:ahLst/>
            <a:cxnLst/>
            <a:rect l="l" t="t" r="r" b="b"/>
            <a:pathLst>
              <a:path w="3989704" h="2275840">
                <a:moveTo>
                  <a:pt x="3989652" y="0"/>
                </a:moveTo>
                <a:lnTo>
                  <a:pt x="0" y="0"/>
                </a:lnTo>
                <a:lnTo>
                  <a:pt x="0" y="2225026"/>
                </a:lnTo>
                <a:lnTo>
                  <a:pt x="4008" y="2244751"/>
                </a:lnTo>
                <a:lnTo>
                  <a:pt x="14922" y="2260904"/>
                </a:lnTo>
                <a:lnTo>
                  <a:pt x="31075" y="2271818"/>
                </a:lnTo>
                <a:lnTo>
                  <a:pt x="50800" y="2275827"/>
                </a:lnTo>
                <a:lnTo>
                  <a:pt x="3938852" y="2275827"/>
                </a:lnTo>
                <a:lnTo>
                  <a:pt x="3958576" y="2271818"/>
                </a:lnTo>
                <a:lnTo>
                  <a:pt x="3974729" y="2260904"/>
                </a:lnTo>
                <a:lnTo>
                  <a:pt x="3985644" y="2244751"/>
                </a:lnTo>
                <a:lnTo>
                  <a:pt x="3989652" y="2225026"/>
                </a:lnTo>
                <a:lnTo>
                  <a:pt x="3989652" y="0"/>
                </a:lnTo>
                <a:close/>
              </a:path>
            </a:pathLst>
          </a:custGeom>
          <a:solidFill>
            <a:srgbClr val="ECECEF"/>
          </a:solidFill>
        </p:spPr>
        <p:txBody>
          <a:bodyPr wrap="square" lIns="0" tIns="0" rIns="0" bIns="0" rtlCol="0"/>
          <a:lstStyle/>
          <a:p/>
        </p:txBody>
      </p:sp>
      <p:sp>
        <p:nvSpPr>
          <p:cNvPr id="11" name="object 11"/>
          <p:cNvSpPr/>
          <p:nvPr/>
        </p:nvSpPr>
        <p:spPr>
          <a:xfrm flipH="1">
            <a:off x="4273550" y="867410"/>
            <a:ext cx="76200" cy="1925955"/>
          </a:xfrm>
          <a:custGeom>
            <a:avLst/>
            <a:gdLst/>
            <a:ahLst/>
            <a:cxnLst/>
            <a:rect l="l" t="t" r="r" b="b"/>
            <a:pathLst>
              <a:path h="2200275">
                <a:moveTo>
                  <a:pt x="0" y="2199839"/>
                </a:moveTo>
                <a:lnTo>
                  <a:pt x="0" y="0"/>
                </a:lnTo>
              </a:path>
            </a:pathLst>
          </a:custGeom>
          <a:ln w="3175">
            <a:solidFill>
              <a:srgbClr val="7F7F7F"/>
            </a:solidFill>
          </a:ln>
        </p:spPr>
        <p:txBody>
          <a:bodyPr wrap="square" lIns="0" tIns="0" rIns="0" bIns="0" rtlCol="0"/>
          <a:lstStyle/>
          <a:p/>
        </p:txBody>
      </p:sp>
      <p:sp>
        <p:nvSpPr>
          <p:cNvPr id="12" name="object 12"/>
          <p:cNvSpPr txBox="1">
            <a:spLocks noGrp="1"/>
          </p:cNvSpPr>
          <p:nvPr>
            <p:ph type="body" idx="1"/>
          </p:nvPr>
        </p:nvSpPr>
        <p:spPr>
          <a:xfrm>
            <a:off x="203200" y="808355"/>
            <a:ext cx="4070985" cy="1731645"/>
          </a:xfrm>
          <a:prstGeom prst="rect">
            <a:avLst/>
          </a:prstGeom>
        </p:spPr>
        <p:txBody>
          <a:bodyPr vert="horz" wrap="square" lIns="0" tIns="12065" rIns="0" bIns="0" rtlCol="0">
            <a:spAutoFit/>
          </a:bodyPr>
          <a:lstStyle/>
          <a:p>
            <a:pPr marL="171450" marR="71120" indent="0">
              <a:lnSpc>
                <a:spcPct val="100000"/>
              </a:lnSpc>
              <a:spcBef>
                <a:spcPts val="95"/>
              </a:spcBef>
              <a:buNone/>
            </a:pPr>
            <a:r>
              <a:rPr sz="1000" spc="-5" dirty="0"/>
              <a:t>Stage 1 - Business Understanding: the main goal is to search </a:t>
            </a:r>
            <a:r>
              <a:rPr sz="1000" spc="-15" dirty="0"/>
              <a:t>for  </a:t>
            </a:r>
            <a:r>
              <a:rPr sz="1000" spc="-5" dirty="0"/>
              <a:t>where is the best area in </a:t>
            </a:r>
            <a:r>
              <a:rPr lang="en-US" sz="1000" spc="-5" dirty="0"/>
              <a:t>Toronto</a:t>
            </a:r>
            <a:r>
              <a:rPr sz="1000" spc="-5" dirty="0"/>
              <a:t> in </a:t>
            </a:r>
            <a:r>
              <a:rPr sz="1000" dirty="0"/>
              <a:t>term </a:t>
            </a:r>
            <a:r>
              <a:rPr sz="1000" spc="-5" dirty="0"/>
              <a:t>of </a:t>
            </a:r>
            <a:r>
              <a:rPr lang="en-US" sz="1000" spc="-10" dirty="0"/>
              <a:t>Hotels</a:t>
            </a:r>
            <a:r>
              <a:rPr sz="1000" spc="-10" dirty="0"/>
              <a:t> </a:t>
            </a:r>
            <a:r>
              <a:rPr sz="1000" spc="-5" dirty="0"/>
              <a:t>and</a:t>
            </a:r>
            <a:r>
              <a:rPr sz="1000" spc="35" dirty="0"/>
              <a:t> </a:t>
            </a:r>
            <a:r>
              <a:rPr lang="en-US" sz="1000" spc="-5" dirty="0"/>
              <a:t>Parks</a:t>
            </a:r>
            <a:r>
              <a:rPr sz="1000" spc="-5" dirty="0"/>
              <a:t>.</a:t>
            </a:r>
            <a:endParaRPr sz="1000"/>
          </a:p>
          <a:p>
            <a:pPr marL="0" indent="0">
              <a:lnSpc>
                <a:spcPct val="100000"/>
              </a:lnSpc>
              <a:spcBef>
                <a:spcPts val="190"/>
              </a:spcBef>
              <a:buNone/>
            </a:pPr>
            <a:r>
              <a:rPr sz="1000" spc="-5" dirty="0"/>
              <a:t>    Stage 2 - Analytic</a:t>
            </a:r>
            <a:r>
              <a:rPr sz="1000" spc="-90" dirty="0"/>
              <a:t> </a:t>
            </a:r>
            <a:r>
              <a:rPr sz="1000" spc="-5" dirty="0"/>
              <a:t>Approach</a:t>
            </a:r>
            <a:endParaRPr sz="1000"/>
          </a:p>
          <a:p>
            <a:pPr marL="567055" marR="89535" indent="-132080">
              <a:lnSpc>
                <a:spcPct val="101000"/>
              </a:lnSpc>
              <a:spcBef>
                <a:spcPts val="180"/>
              </a:spcBef>
            </a:pPr>
            <a:r>
              <a:rPr sz="750" spc="555" baseline="17000" dirty="0">
                <a:solidFill>
                  <a:srgbClr val="006889"/>
                </a:solidFill>
              </a:rPr>
              <a:t>) </a:t>
            </a:r>
            <a:r>
              <a:rPr sz="900" spc="-5" dirty="0"/>
              <a:t>First identify which are the most areas in </a:t>
            </a:r>
            <a:r>
              <a:rPr lang="en-US" sz="900" spc="-5" dirty="0"/>
              <a:t>Toronto</a:t>
            </a:r>
            <a:r>
              <a:rPr sz="900" spc="-5" dirty="0"/>
              <a:t> based on  the </a:t>
            </a:r>
            <a:r>
              <a:rPr lang="en-US" sz="900" dirty="0"/>
              <a:t>Hotels, Parks, Caffe and Restaurants.</a:t>
            </a:r>
            <a:endParaRPr sz="900"/>
          </a:p>
          <a:p>
            <a:pPr marL="567055" marR="73025" indent="-132080">
              <a:lnSpc>
                <a:spcPct val="101000"/>
              </a:lnSpc>
            </a:pPr>
            <a:r>
              <a:rPr sz="750" spc="555" baseline="17000" dirty="0">
                <a:solidFill>
                  <a:srgbClr val="006889"/>
                </a:solidFill>
              </a:rPr>
              <a:t>) </a:t>
            </a:r>
            <a:r>
              <a:rPr sz="900" spc="-10" dirty="0"/>
              <a:t>Next </a:t>
            </a:r>
            <a:r>
              <a:rPr sz="900" spc="-5" dirty="0"/>
              <a:t>the areas are visualized on the map so users can be </a:t>
            </a:r>
            <a:r>
              <a:rPr sz="900" spc="-10" dirty="0"/>
              <a:t>aware </a:t>
            </a:r>
            <a:r>
              <a:rPr sz="900" spc="-5" dirty="0"/>
              <a:t>of  those.</a:t>
            </a:r>
            <a:endParaRPr sz="900"/>
          </a:p>
          <a:p>
            <a:pPr marL="0" indent="0">
              <a:lnSpc>
                <a:spcPct val="100000"/>
              </a:lnSpc>
              <a:spcBef>
                <a:spcPts val="215"/>
              </a:spcBef>
              <a:buNone/>
            </a:pPr>
            <a:r>
              <a:rPr sz="1000" spc="-5" dirty="0"/>
              <a:t>    Stage 3 - Data</a:t>
            </a:r>
            <a:r>
              <a:rPr sz="1000" spc="-90" dirty="0"/>
              <a:t> </a:t>
            </a:r>
            <a:r>
              <a:rPr sz="1000" spc="-5" dirty="0"/>
              <a:t>Requirements</a:t>
            </a:r>
            <a:endParaRPr sz="1000"/>
          </a:p>
          <a:p>
            <a:pPr marL="435610">
              <a:lnSpc>
                <a:spcPct val="100000"/>
              </a:lnSpc>
              <a:spcBef>
                <a:spcPts val="195"/>
              </a:spcBef>
            </a:pPr>
            <a:r>
              <a:rPr sz="750" spc="555" baseline="17000" dirty="0">
                <a:solidFill>
                  <a:srgbClr val="006889"/>
                </a:solidFill>
              </a:rPr>
              <a:t>) </a:t>
            </a:r>
            <a:r>
              <a:rPr sz="900" spc="-5" dirty="0"/>
              <a:t>The data required </a:t>
            </a:r>
            <a:r>
              <a:rPr sz="900" spc="-15" dirty="0"/>
              <a:t>for </a:t>
            </a:r>
            <a:r>
              <a:rPr sz="900" spc="-5" dirty="0"/>
              <a:t>this work is described in the Data</a:t>
            </a:r>
            <a:r>
              <a:rPr sz="900" spc="45" dirty="0"/>
              <a:t> </a:t>
            </a:r>
            <a:r>
              <a:rPr sz="900" spc="-5" dirty="0"/>
              <a:t>section.</a:t>
            </a:r>
            <a:endParaRPr sz="900"/>
          </a:p>
          <a:p>
            <a:pPr marL="567055" marR="240665" indent="-132080">
              <a:lnSpc>
                <a:spcPct val="101000"/>
              </a:lnSpc>
            </a:pPr>
            <a:r>
              <a:rPr sz="750" spc="555" baseline="17000" dirty="0">
                <a:solidFill>
                  <a:srgbClr val="006889"/>
                </a:solidFill>
              </a:rPr>
              <a:t>) </a:t>
            </a:r>
            <a:r>
              <a:rPr sz="900" spc="-10" dirty="0"/>
              <a:t>venues </a:t>
            </a:r>
            <a:r>
              <a:rPr sz="900" spc="-5" dirty="0"/>
              <a:t>information provided </a:t>
            </a:r>
            <a:r>
              <a:rPr sz="900" spc="-15" dirty="0"/>
              <a:t>by </a:t>
            </a:r>
            <a:r>
              <a:rPr sz="900" spc="-5" dirty="0"/>
              <a:t>FourSquare will be used also to  </a:t>
            </a:r>
            <a:r>
              <a:rPr sz="900" spc="-10" dirty="0"/>
              <a:t>give </a:t>
            </a:r>
            <a:r>
              <a:rPr sz="900" spc="-5" dirty="0"/>
              <a:t>users an </a:t>
            </a:r>
            <a:r>
              <a:rPr sz="900" spc="-10" dirty="0"/>
              <a:t>overview </a:t>
            </a:r>
            <a:r>
              <a:rPr sz="900" spc="-5" dirty="0"/>
              <a:t>of their future ideal</a:t>
            </a:r>
            <a:r>
              <a:rPr sz="900" spc="25" dirty="0"/>
              <a:t> </a:t>
            </a:r>
            <a:r>
              <a:rPr sz="900" spc="-15" dirty="0"/>
              <a:t>community.</a:t>
            </a:r>
            <a:endParaRPr sz="900"/>
          </a:p>
        </p:txBody>
      </p:sp>
      <p:sp>
        <p:nvSpPr>
          <p:cNvPr id="13" name="object 13"/>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hlinkClick r:id="rId5" action="ppaction://hlinksldjump"/>
              </a:rPr>
              <a:t>The Battle of</a:t>
            </a:r>
            <a:r>
              <a:rPr sz="500" spc="20" dirty="0">
                <a:solidFill>
                  <a:srgbClr val="FFFFFF"/>
                </a:solidFill>
                <a:latin typeface="Arial" panose="020B0604020202020204"/>
                <a:cs typeface="Arial" panose="020B0604020202020204"/>
                <a:hlinkClick r:id="rId5" action="ppaction://hlinksldjump"/>
              </a:rPr>
              <a:t> </a:t>
            </a:r>
            <a:r>
              <a:rPr sz="500" spc="-5" dirty="0">
                <a:solidFill>
                  <a:srgbClr val="FFFFFF"/>
                </a:solidFill>
                <a:latin typeface="Arial" panose="020B0604020202020204"/>
                <a:cs typeface="Arial" panose="020B0604020202020204"/>
                <a:hlinkClick r:id="rId5" action="ppaction://hlinksldjump"/>
              </a:rPr>
              <a:t>Neighborhoods</a:t>
            </a:r>
            <a:endParaRPr sz="500">
              <a:latin typeface="Arial" panose="020B0604020202020204"/>
              <a:cs typeface="Arial" panose="020B0604020202020204"/>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14235" y="169861"/>
            <a:ext cx="497840" cy="302895"/>
          </a:xfrm>
          <a:custGeom>
            <a:avLst/>
            <a:gdLst/>
            <a:ahLst/>
            <a:cxnLst/>
            <a:rect l="l" t="t" r="r" b="b"/>
            <a:pathLst>
              <a:path w="497839" h="302895">
                <a:moveTo>
                  <a:pt x="497433" y="248784"/>
                </a:moveTo>
                <a:lnTo>
                  <a:pt x="493425" y="204065"/>
                </a:lnTo>
                <a:lnTo>
                  <a:pt x="481869" y="161975"/>
                </a:lnTo>
                <a:lnTo>
                  <a:pt x="463467" y="123217"/>
                </a:lnTo>
                <a:lnTo>
                  <a:pt x="438923" y="88495"/>
                </a:lnTo>
                <a:lnTo>
                  <a:pt x="408938" y="58510"/>
                </a:lnTo>
                <a:lnTo>
                  <a:pt x="374216" y="33966"/>
                </a:lnTo>
                <a:lnTo>
                  <a:pt x="335458" y="15564"/>
                </a:lnTo>
                <a:lnTo>
                  <a:pt x="293368" y="4008"/>
                </a:lnTo>
                <a:lnTo>
                  <a:pt x="248648" y="0"/>
                </a:lnTo>
                <a:lnTo>
                  <a:pt x="196380" y="5548"/>
                </a:lnTo>
                <a:lnTo>
                  <a:pt x="147213" y="21620"/>
                </a:lnTo>
                <a:lnTo>
                  <a:pt x="102635" y="47357"/>
                </a:lnTo>
                <a:lnTo>
                  <a:pt x="64133" y="81900"/>
                </a:lnTo>
                <a:lnTo>
                  <a:pt x="33194" y="124392"/>
                </a:lnTo>
                <a:lnTo>
                  <a:pt x="13891" y="166432"/>
                </a:lnTo>
                <a:lnTo>
                  <a:pt x="2766" y="210938"/>
                </a:lnTo>
                <a:lnTo>
                  <a:pt x="0" y="256731"/>
                </a:lnTo>
                <a:lnTo>
                  <a:pt x="5770" y="302629"/>
                </a:lnTo>
              </a:path>
            </a:pathLst>
          </a:custGeom>
          <a:ln w="7559">
            <a:solidFill>
              <a:srgbClr val="006889"/>
            </a:solidFill>
          </a:ln>
        </p:spPr>
        <p:txBody>
          <a:bodyPr wrap="square" lIns="0" tIns="0" rIns="0" bIns="0" rtlCol="0"/>
          <a:lstStyle/>
          <a:p/>
        </p:txBody>
      </p:sp>
      <p:sp>
        <p:nvSpPr>
          <p:cNvPr id="3" name="object 3"/>
          <p:cNvSpPr/>
          <p:nvPr/>
        </p:nvSpPr>
        <p:spPr>
          <a:xfrm>
            <a:off x="4447888" y="354866"/>
            <a:ext cx="127561" cy="127561"/>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81321" y="364562"/>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6</a:t>
            </a:r>
            <a:endParaRPr sz="500">
              <a:latin typeface="Arial" panose="020B0604020202020204"/>
              <a:cs typeface="Arial" panose="020B0604020202020204"/>
            </a:endParaRPr>
          </a:p>
        </p:txBody>
      </p:sp>
      <p:sp>
        <p:nvSpPr>
          <p:cNvPr id="5" name="object 5"/>
          <p:cNvSpPr txBox="1"/>
          <p:nvPr/>
        </p:nvSpPr>
        <p:spPr>
          <a:xfrm>
            <a:off x="347294" y="67510"/>
            <a:ext cx="1437005" cy="338455"/>
          </a:xfrm>
          <a:prstGeom prst="rect">
            <a:avLst/>
          </a:prstGeom>
        </p:spPr>
        <p:txBody>
          <a:bodyPr vert="horz" wrap="square" lIns="0" tIns="17145" rIns="0" bIns="0" rtlCol="0">
            <a:spAutoFit/>
          </a:bodyPr>
          <a:lstStyle/>
          <a:p>
            <a:pPr marL="12700">
              <a:lnSpc>
                <a:spcPts val="1615"/>
              </a:lnSpc>
              <a:spcBef>
                <a:spcPts val="135"/>
              </a:spcBef>
            </a:pPr>
            <a:r>
              <a:rPr sz="1400" b="1" spc="15" dirty="0">
                <a:solidFill>
                  <a:schemeClr val="tx1"/>
                </a:solidFill>
                <a:latin typeface="Arial" panose="020B0604020202020204"/>
                <a:cs typeface="Arial" panose="020B0604020202020204"/>
              </a:rPr>
              <a:t>Results</a:t>
            </a:r>
            <a:r>
              <a:rPr lang="en-US" sz="1400" b="1" spc="15" dirty="0">
                <a:solidFill>
                  <a:schemeClr val="tx1"/>
                </a:solidFill>
                <a:latin typeface="Arial" panose="020B0604020202020204"/>
                <a:cs typeface="Arial" panose="020B0604020202020204"/>
              </a:rPr>
              <a:t>:</a:t>
            </a:r>
            <a:endParaRPr sz="1400">
              <a:latin typeface="Arial" panose="020B0604020202020204"/>
              <a:cs typeface="Arial" panose="020B0604020202020204"/>
            </a:endParaRPr>
          </a:p>
          <a:p>
            <a:pPr marL="12700">
              <a:lnSpc>
                <a:spcPts val="895"/>
              </a:lnSpc>
            </a:pPr>
            <a:r>
              <a:rPr lang="en-US" sz="800" spc="-40" dirty="0">
                <a:solidFill>
                  <a:schemeClr val="bg2"/>
                </a:solidFill>
                <a:latin typeface="Arial" panose="020B0604020202020204"/>
                <a:cs typeface="Arial" panose="020B0604020202020204"/>
              </a:rPr>
              <a:t>Hotels,Shopping and caffes</a:t>
            </a:r>
            <a:endParaRPr lang="en-US" sz="800" spc="-40" dirty="0">
              <a:solidFill>
                <a:schemeClr val="bg2"/>
              </a:solidFill>
              <a:latin typeface="Arial" panose="020B0604020202020204"/>
              <a:cs typeface="Arial" panose="020B0604020202020204"/>
            </a:endParaRPr>
          </a:p>
        </p:txBody>
      </p:sp>
      <p:sp>
        <p:nvSpPr>
          <p:cNvPr id="7" name="object 7"/>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rPr>
              <a:t> </a:t>
            </a:r>
            <a:r>
              <a:rPr sz="500" spc="-5" dirty="0">
                <a:solidFill>
                  <a:srgbClr val="FFFFFF"/>
                </a:solidFill>
                <a:latin typeface="Arial" panose="020B0604020202020204"/>
                <a:cs typeface="Arial" panose="020B0604020202020204"/>
                <a:hlinkClick r:id="rId2" action="ppaction://hlinksldjump"/>
              </a:rPr>
              <a:t>The Battle of</a:t>
            </a:r>
            <a:r>
              <a:rPr sz="500" spc="20" dirty="0">
                <a:solidFill>
                  <a:srgbClr val="FFFFFF"/>
                </a:solidFill>
                <a:latin typeface="Arial" panose="020B0604020202020204"/>
                <a:cs typeface="Arial" panose="020B0604020202020204"/>
                <a:hlinkClick r:id="rId2" action="ppaction://hlinksldjump"/>
              </a:rPr>
              <a:t> </a:t>
            </a:r>
            <a:r>
              <a:rPr sz="500" spc="-5" dirty="0">
                <a:solidFill>
                  <a:srgbClr val="FFFFFF"/>
                </a:solidFill>
                <a:latin typeface="Arial" panose="020B0604020202020204"/>
                <a:cs typeface="Arial" panose="020B0604020202020204"/>
                <a:hlinkClick r:id="rId2" action="ppaction://hlinksldjump"/>
              </a:rPr>
              <a:t>Neighborhoods</a:t>
            </a:r>
            <a:endParaRPr sz="500">
              <a:latin typeface="Arial" panose="020B0604020202020204"/>
              <a:cs typeface="Arial" panose="020B0604020202020204"/>
            </a:endParaRPr>
          </a:p>
        </p:txBody>
      </p:sp>
      <p:pic>
        <p:nvPicPr>
          <p:cNvPr id="8" name="Picture 7" descr="Screenshot (122)"/>
          <p:cNvPicPr>
            <a:picLocks noChangeAspect="1"/>
          </p:cNvPicPr>
          <p:nvPr/>
        </p:nvPicPr>
        <p:blipFill>
          <a:blip r:embed="rId3"/>
          <a:stretch>
            <a:fillRect/>
          </a:stretch>
        </p:blipFill>
        <p:spPr>
          <a:xfrm>
            <a:off x="411480" y="788670"/>
            <a:ext cx="3887470" cy="2339340"/>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14099" y="169861"/>
            <a:ext cx="497840" cy="408940"/>
          </a:xfrm>
          <a:custGeom>
            <a:avLst/>
            <a:gdLst/>
            <a:ahLst/>
            <a:cxnLst/>
            <a:rect l="l" t="t" r="r" b="b"/>
            <a:pathLst>
              <a:path w="497839" h="408940">
                <a:moveTo>
                  <a:pt x="497569" y="248784"/>
                </a:moveTo>
                <a:lnTo>
                  <a:pt x="493561" y="204065"/>
                </a:lnTo>
                <a:lnTo>
                  <a:pt x="482005" y="161975"/>
                </a:lnTo>
                <a:lnTo>
                  <a:pt x="463603" y="123217"/>
                </a:lnTo>
                <a:lnTo>
                  <a:pt x="439059" y="88495"/>
                </a:lnTo>
                <a:lnTo>
                  <a:pt x="409074" y="58510"/>
                </a:lnTo>
                <a:lnTo>
                  <a:pt x="374352" y="33966"/>
                </a:lnTo>
                <a:lnTo>
                  <a:pt x="335594" y="15564"/>
                </a:lnTo>
                <a:lnTo>
                  <a:pt x="293504" y="4008"/>
                </a:lnTo>
                <a:lnTo>
                  <a:pt x="248784" y="0"/>
                </a:lnTo>
                <a:lnTo>
                  <a:pt x="204064" y="4008"/>
                </a:lnTo>
                <a:lnTo>
                  <a:pt x="161975" y="15564"/>
                </a:lnTo>
                <a:lnTo>
                  <a:pt x="123217" y="33966"/>
                </a:lnTo>
                <a:lnTo>
                  <a:pt x="88495" y="58510"/>
                </a:lnTo>
                <a:lnTo>
                  <a:pt x="58510" y="88495"/>
                </a:lnTo>
                <a:lnTo>
                  <a:pt x="33966" y="123217"/>
                </a:lnTo>
                <a:lnTo>
                  <a:pt x="15564" y="161975"/>
                </a:lnTo>
                <a:lnTo>
                  <a:pt x="4008" y="204065"/>
                </a:lnTo>
                <a:lnTo>
                  <a:pt x="0" y="248784"/>
                </a:lnTo>
                <a:lnTo>
                  <a:pt x="3808" y="292144"/>
                </a:lnTo>
                <a:lnTo>
                  <a:pt x="15005" y="333874"/>
                </a:lnTo>
                <a:lnTo>
                  <a:pt x="33252" y="373038"/>
                </a:lnTo>
                <a:lnTo>
                  <a:pt x="58206" y="408701"/>
                </a:lnTo>
              </a:path>
            </a:pathLst>
          </a:custGeom>
          <a:ln w="7559">
            <a:solidFill>
              <a:srgbClr val="006889"/>
            </a:solidFill>
          </a:ln>
        </p:spPr>
        <p:txBody>
          <a:bodyPr wrap="square" lIns="0" tIns="0" rIns="0" bIns="0" rtlCol="0"/>
          <a:lstStyle/>
          <a:p/>
        </p:txBody>
      </p:sp>
      <p:sp>
        <p:nvSpPr>
          <p:cNvPr id="3" name="object 3"/>
          <p:cNvSpPr/>
          <p:nvPr/>
        </p:nvSpPr>
        <p:spPr>
          <a:xfrm>
            <a:off x="4449584" y="356561"/>
            <a:ext cx="124169" cy="124169"/>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81321" y="364143"/>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7</a:t>
            </a:r>
            <a:endParaRPr sz="500">
              <a:latin typeface="Arial" panose="020B0604020202020204"/>
              <a:cs typeface="Arial" panose="020B0604020202020204"/>
            </a:endParaRPr>
          </a:p>
        </p:txBody>
      </p:sp>
      <p:sp>
        <p:nvSpPr>
          <p:cNvPr id="5" name="object 5"/>
          <p:cNvSpPr txBox="1"/>
          <p:nvPr/>
        </p:nvSpPr>
        <p:spPr>
          <a:xfrm>
            <a:off x="347294" y="67510"/>
            <a:ext cx="1677670" cy="338455"/>
          </a:xfrm>
          <a:prstGeom prst="rect">
            <a:avLst/>
          </a:prstGeom>
        </p:spPr>
        <p:txBody>
          <a:bodyPr vert="horz" wrap="square" lIns="0" tIns="17145" rIns="0" bIns="0" rtlCol="0">
            <a:spAutoFit/>
          </a:bodyPr>
          <a:lstStyle/>
          <a:p>
            <a:pPr marL="12700">
              <a:lnSpc>
                <a:spcPts val="1615"/>
              </a:lnSpc>
              <a:spcBef>
                <a:spcPts val="135"/>
              </a:spcBef>
            </a:pPr>
            <a:r>
              <a:rPr sz="1400" b="1" spc="15" dirty="0">
                <a:solidFill>
                  <a:schemeClr val="tx1"/>
                </a:solidFill>
                <a:latin typeface="Arial" panose="020B0604020202020204"/>
                <a:cs typeface="Arial" panose="020B0604020202020204"/>
              </a:rPr>
              <a:t>Results</a:t>
            </a:r>
            <a:r>
              <a:rPr lang="en-US" sz="1400" b="1" spc="15" dirty="0">
                <a:solidFill>
                  <a:schemeClr val="tx1"/>
                </a:solidFill>
                <a:latin typeface="Arial" panose="020B0604020202020204"/>
                <a:cs typeface="Arial" panose="020B0604020202020204"/>
              </a:rPr>
              <a:t>:</a:t>
            </a:r>
            <a:endParaRPr sz="1400">
              <a:latin typeface="Arial" panose="020B0604020202020204"/>
              <a:cs typeface="Arial" panose="020B0604020202020204"/>
            </a:endParaRPr>
          </a:p>
          <a:p>
            <a:pPr marL="12700">
              <a:lnSpc>
                <a:spcPts val="895"/>
              </a:lnSpc>
            </a:pPr>
            <a:r>
              <a:rPr lang="en-US" sz="800" spc="-40" dirty="0">
                <a:solidFill>
                  <a:schemeClr val="bg2"/>
                </a:solidFill>
                <a:latin typeface="Arial" panose="020B0604020202020204"/>
                <a:cs typeface="Arial" panose="020B0604020202020204"/>
              </a:rPr>
              <a:t>Parks and Restaurants</a:t>
            </a:r>
            <a:r>
              <a:rPr lang="en-US" sz="800" spc="-40" dirty="0">
                <a:solidFill>
                  <a:srgbClr val="FFFFFF"/>
                </a:solidFill>
                <a:latin typeface="Arial" panose="020B0604020202020204"/>
                <a:cs typeface="Arial" panose="020B0604020202020204"/>
              </a:rPr>
              <a:t> </a:t>
            </a:r>
            <a:endParaRPr lang="en-US" sz="800">
              <a:latin typeface="Arial" panose="020B0604020202020204"/>
              <a:cs typeface="Arial" panose="020B0604020202020204"/>
            </a:endParaRPr>
          </a:p>
        </p:txBody>
      </p:sp>
      <p:sp>
        <p:nvSpPr>
          <p:cNvPr id="6" name="object 6"/>
          <p:cNvSpPr/>
          <p:nvPr/>
        </p:nvSpPr>
        <p:spPr>
          <a:xfrm>
            <a:off x="270510" y="525145"/>
            <a:ext cx="3537585" cy="2824480"/>
          </a:xfrm>
          <a:prstGeom prst="rect">
            <a:avLst/>
          </a:prstGeom>
          <a:blipFill rotWithShape="1">
            <a:blip r:embed="rId2" cstate="print"/>
            <a:stretch>
              <a:fillRect/>
            </a:stretch>
          </a:blipFill>
        </p:spPr>
        <p:txBody>
          <a:bodyPr wrap="square" lIns="0" tIns="0" rIns="0" bIns="0" rtlCol="0"/>
          <a:lstStyle/>
          <a:p/>
        </p:txBody>
      </p:sp>
      <p:sp>
        <p:nvSpPr>
          <p:cNvPr id="7" name="object 7"/>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rPr>
              <a:t> </a:t>
            </a:r>
            <a:r>
              <a:rPr sz="500" spc="-5" dirty="0">
                <a:solidFill>
                  <a:srgbClr val="FFFFFF"/>
                </a:solidFill>
                <a:latin typeface="Arial" panose="020B0604020202020204"/>
                <a:cs typeface="Arial" panose="020B0604020202020204"/>
                <a:hlinkClick r:id="rId3" action="ppaction://hlinksldjump"/>
              </a:rPr>
              <a:t>The Battle of</a:t>
            </a:r>
            <a:r>
              <a:rPr sz="500" spc="20" dirty="0">
                <a:solidFill>
                  <a:srgbClr val="FFFFFF"/>
                </a:solidFill>
                <a:latin typeface="Arial" panose="020B0604020202020204"/>
                <a:cs typeface="Arial" panose="020B0604020202020204"/>
                <a:hlinkClick r:id="rId3" action="ppaction://hlinksldjump"/>
              </a:rPr>
              <a:t> </a:t>
            </a:r>
            <a:r>
              <a:rPr sz="500" spc="-5" dirty="0">
                <a:solidFill>
                  <a:srgbClr val="FFFFFF"/>
                </a:solidFill>
                <a:latin typeface="Arial" panose="020B0604020202020204"/>
                <a:cs typeface="Arial" panose="020B0604020202020204"/>
                <a:hlinkClick r:id="rId3" action="ppaction://hlinksldjump"/>
              </a:rPr>
              <a:t>Neighborhoods</a:t>
            </a:r>
            <a:endParaRPr sz="500">
              <a:latin typeface="Arial" panose="020B0604020202020204"/>
              <a:cs typeface="Arial" panose="020B0604020202020204"/>
            </a:endParaRPr>
          </a:p>
        </p:txBody>
      </p:sp>
    </p:spTree>
  </p:cSld>
  <p:clrMapOvr>
    <a:masterClrMapping/>
  </p:clrMapOvr>
  <p:transition>
    <p:cut/>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2230</Words>
  <Application>WPS Presentation</Application>
  <PresentationFormat>On-screen Show (4:3)</PresentationFormat>
  <Paragraphs>73</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Arial</vt:lpstr>
      <vt:lpstr>Book Antiqua</vt:lpstr>
      <vt:lpstr>Times New Roman</vt:lpstr>
      <vt:lpstr>Calibri</vt:lpstr>
      <vt:lpstr>Segoe Print</vt:lpstr>
      <vt:lpstr>Microsoft YaHei</vt:lpstr>
      <vt:lpstr>Arial Unicode MS</vt:lpstr>
      <vt:lpstr>Blue Waves</vt:lpstr>
      <vt:lpstr>PowerPoint 演示文稿</vt:lpstr>
      <vt:lpstr>Content</vt:lpstr>
      <vt:lpstr>Introduction</vt:lpstr>
      <vt:lpstr>Chicago Public Schools</vt:lpstr>
      <vt:lpstr>Methodology</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Battle of Neighborhoods  -  </dc:title>
  <dc:creator> Ngoc Pham  </dc:creator>
  <cp:lastModifiedBy>aman</cp:lastModifiedBy>
  <cp:revision>13</cp:revision>
  <dcterms:created xsi:type="dcterms:W3CDTF">2020-03-22T15:14:26Z</dcterms:created>
  <dcterms:modified xsi:type="dcterms:W3CDTF">2020-03-22T15:31:32Z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LaTeX with Beamer class version 3.36</vt:lpwstr>
  </property>
  <property fmtid="{D5CDD505-2E9C-101B-9397-08002B2CF9AE}" pid="4" name="LastSaved">
    <vt:filetime>2020-03-22T00:00:00Z</vt:filetime>
  </property>
  <property fmtid="{D5CDD505-2E9C-101B-9397-08002B2CF9AE}" pid="5" name="KSOProductBuildVer">
    <vt:lpwstr>1033-10.2.0.7646</vt:lpwstr>
  </property>
</Properties>
</file>