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AFFD7-5200-441E-BF19-6916C6378F67}" v="19" dt="2021-05-25T10:44:08.742"/>
    <p1510:client id="{6FDD154D-FC27-4F35-9AE2-47DE990E12BB}" v="1146" dt="2021-05-26T09:31:31.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Yadav" userId="0b002abb21144310" providerId="LiveId" clId="{6FDD154D-FC27-4F35-9AE2-47DE990E12BB}"/>
    <pc:docChg chg="undo custSel addSld delSld modSld addMainMaster delMainMaster">
      <pc:chgData name="Aman Yadav" userId="0b002abb21144310" providerId="LiveId" clId="{6FDD154D-FC27-4F35-9AE2-47DE990E12BB}" dt="2021-05-26T09:31:31.777" v="1170" actId="20577"/>
      <pc:docMkLst>
        <pc:docMk/>
      </pc:docMkLst>
      <pc:sldChg chg="addSp modSp mod setBg modClrScheme addAnim modAnim chgLayout">
        <pc:chgData name="Aman Yadav" userId="0b002abb21144310" providerId="LiveId" clId="{6FDD154D-FC27-4F35-9AE2-47DE990E12BB}" dt="2021-05-26T09:31:31.777" v="1170" actId="20577"/>
        <pc:sldMkLst>
          <pc:docMk/>
          <pc:sldMk cId="2395439677" sldId="258"/>
        </pc:sldMkLst>
        <pc:spChg chg="mod">
          <ac:chgData name="Aman Yadav" userId="0b002abb21144310" providerId="LiveId" clId="{6FDD154D-FC27-4F35-9AE2-47DE990E12BB}" dt="2021-05-26T09:31:17.498" v="1166" actId="20577"/>
          <ac:spMkLst>
            <pc:docMk/>
            <pc:sldMk cId="2395439677" sldId="258"/>
            <ac:spMk id="2" creationId="{D022EC2A-3758-4A13-B794-286D97801510}"/>
          </ac:spMkLst>
        </pc:spChg>
        <pc:spChg chg="add">
          <ac:chgData name="Aman Yadav" userId="0b002abb21144310" providerId="LiveId" clId="{6FDD154D-FC27-4F35-9AE2-47DE990E12BB}" dt="2021-05-25T10:02:41.623" v="0" actId="26606"/>
          <ac:spMkLst>
            <pc:docMk/>
            <pc:sldMk cId="2395439677" sldId="258"/>
            <ac:spMk id="8" creationId="{0D57E7FA-E8FC-45AC-868F-CDC8144939D6}"/>
          </ac:spMkLst>
        </pc:spChg>
        <pc:spChg chg="add">
          <ac:chgData name="Aman Yadav" userId="0b002abb21144310" providerId="LiveId" clId="{6FDD154D-FC27-4F35-9AE2-47DE990E12BB}" dt="2021-05-25T10:02:41.623" v="0" actId="26606"/>
          <ac:spMkLst>
            <pc:docMk/>
            <pc:sldMk cId="2395439677" sldId="258"/>
            <ac:spMk id="10" creationId="{F95DA1D8-E874-4205-B6D5-557E0C072282}"/>
          </ac:spMkLst>
        </pc:spChg>
        <pc:picChg chg="add">
          <ac:chgData name="Aman Yadav" userId="0b002abb21144310" providerId="LiveId" clId="{6FDD154D-FC27-4F35-9AE2-47DE990E12BB}" dt="2021-05-25T10:02:41.623" v="0" actId="26606"/>
          <ac:picMkLst>
            <pc:docMk/>
            <pc:sldMk cId="2395439677" sldId="258"/>
            <ac:picMk id="3" creationId="{C457BF63-67B3-4243-88E5-A696E5CA3AFF}"/>
          </ac:picMkLst>
        </pc:picChg>
      </pc:sldChg>
      <pc:sldChg chg="addSp modSp new mod setBg">
        <pc:chgData name="Aman Yadav" userId="0b002abb21144310" providerId="LiveId" clId="{6FDD154D-FC27-4F35-9AE2-47DE990E12BB}" dt="2021-05-25T10:42:29.636" v="406" actId="14100"/>
        <pc:sldMkLst>
          <pc:docMk/>
          <pc:sldMk cId="902291776" sldId="259"/>
        </pc:sldMkLst>
        <pc:spChg chg="add mod">
          <ac:chgData name="Aman Yadav" userId="0b002abb21144310" providerId="LiveId" clId="{6FDD154D-FC27-4F35-9AE2-47DE990E12BB}" dt="2021-05-25T10:42:29.636" v="406" actId="14100"/>
          <ac:spMkLst>
            <pc:docMk/>
            <pc:sldMk cId="902291776" sldId="259"/>
            <ac:spMk id="2" creationId="{E309B843-4774-41D0-BBD8-1D181EDACB42}"/>
          </ac:spMkLst>
        </pc:spChg>
        <pc:spChg chg="add">
          <ac:chgData name="Aman Yadav" userId="0b002abb21144310" providerId="LiveId" clId="{6FDD154D-FC27-4F35-9AE2-47DE990E12BB}" dt="2021-05-25T10:41:37.962" v="393" actId="26606"/>
          <ac:spMkLst>
            <pc:docMk/>
            <pc:sldMk cId="902291776" sldId="259"/>
            <ac:spMk id="8" creationId="{13B7BB51-92B8-4089-8DAB-1202A4D1C6A3}"/>
          </ac:spMkLst>
        </pc:spChg>
        <pc:spChg chg="add">
          <ac:chgData name="Aman Yadav" userId="0b002abb21144310" providerId="LiveId" clId="{6FDD154D-FC27-4F35-9AE2-47DE990E12BB}" dt="2021-05-25T10:41:37.962" v="393" actId="26606"/>
          <ac:spMkLst>
            <pc:docMk/>
            <pc:sldMk cId="902291776" sldId="259"/>
            <ac:spMk id="10" creationId="{79BB35BC-D5C2-4C8B-A22A-A71E6191913B}"/>
          </ac:spMkLst>
        </pc:spChg>
        <pc:picChg chg="add">
          <ac:chgData name="Aman Yadav" userId="0b002abb21144310" providerId="LiveId" clId="{6FDD154D-FC27-4F35-9AE2-47DE990E12BB}" dt="2021-05-25T10:41:37.962" v="393" actId="26606"/>
          <ac:picMkLst>
            <pc:docMk/>
            <pc:sldMk cId="902291776" sldId="259"/>
            <ac:picMk id="4" creationId="{41518A5A-107F-470E-BD63-7D918A26044D}"/>
          </ac:picMkLst>
        </pc:picChg>
      </pc:sldChg>
      <pc:sldChg chg="addSp delSp modSp mod modTransition setBg">
        <pc:chgData name="Aman Yadav" userId="0b002abb21144310" providerId="LiveId" clId="{6FDD154D-FC27-4F35-9AE2-47DE990E12BB}" dt="2021-05-25T10:51:56.584" v="794" actId="26606"/>
        <pc:sldMkLst>
          <pc:docMk/>
          <pc:sldMk cId="1157192448" sldId="260"/>
        </pc:sldMkLst>
        <pc:spChg chg="mod">
          <ac:chgData name="Aman Yadav" userId="0b002abb21144310" providerId="LiveId" clId="{6FDD154D-FC27-4F35-9AE2-47DE990E12BB}" dt="2021-05-25T10:51:56.569" v="793" actId="26606"/>
          <ac:spMkLst>
            <pc:docMk/>
            <pc:sldMk cId="1157192448" sldId="260"/>
            <ac:spMk id="2" creationId="{46674AF4-6306-484A-878D-FC7CFB096CC2}"/>
          </ac:spMkLst>
        </pc:spChg>
        <pc:spChg chg="add del">
          <ac:chgData name="Aman Yadav" userId="0b002abb21144310" providerId="LiveId" clId="{6FDD154D-FC27-4F35-9AE2-47DE990E12BB}" dt="2021-05-25T10:50:53.605" v="790" actId="26606"/>
          <ac:spMkLst>
            <pc:docMk/>
            <pc:sldMk cId="1157192448" sldId="260"/>
            <ac:spMk id="7" creationId="{13B7BB51-92B8-4089-8DAB-1202A4D1C6A3}"/>
          </ac:spMkLst>
        </pc:spChg>
        <pc:spChg chg="add del">
          <ac:chgData name="Aman Yadav" userId="0b002abb21144310" providerId="LiveId" clId="{6FDD154D-FC27-4F35-9AE2-47DE990E12BB}" dt="2021-05-25T10:50:53.605" v="790" actId="26606"/>
          <ac:spMkLst>
            <pc:docMk/>
            <pc:sldMk cId="1157192448" sldId="260"/>
            <ac:spMk id="9" creationId="{24B04273-AE2A-4676-98D5-85D0D238C9E3}"/>
          </ac:spMkLst>
        </pc:spChg>
        <pc:spChg chg="add del">
          <ac:chgData name="Aman Yadav" userId="0b002abb21144310" providerId="LiveId" clId="{6FDD154D-FC27-4F35-9AE2-47DE990E12BB}" dt="2021-05-25T10:50:53.605" v="790" actId="26606"/>
          <ac:spMkLst>
            <pc:docMk/>
            <pc:sldMk cId="1157192448" sldId="260"/>
            <ac:spMk id="11" creationId="{98A68847-134F-4AF1-B1C6-332344C9C90D}"/>
          </ac:spMkLst>
        </pc:spChg>
        <pc:spChg chg="add del">
          <ac:chgData name="Aman Yadav" userId="0b002abb21144310" providerId="LiveId" clId="{6FDD154D-FC27-4F35-9AE2-47DE990E12BB}" dt="2021-05-25T10:51:56.584" v="794" actId="26606"/>
          <ac:spMkLst>
            <pc:docMk/>
            <pc:sldMk cId="1157192448" sldId="260"/>
            <ac:spMk id="16" creationId="{13B7BB51-92B8-4089-8DAB-1202A4D1C6A3}"/>
          </ac:spMkLst>
        </pc:spChg>
        <pc:spChg chg="add del">
          <ac:chgData name="Aman Yadav" userId="0b002abb21144310" providerId="LiveId" clId="{6FDD154D-FC27-4F35-9AE2-47DE990E12BB}" dt="2021-05-25T10:51:56.584" v="794" actId="26606"/>
          <ac:spMkLst>
            <pc:docMk/>
            <pc:sldMk cId="1157192448" sldId="260"/>
            <ac:spMk id="18" creationId="{A0339EE9-5436-4860-BBFC-7CD7C90DBAE8}"/>
          </ac:spMkLst>
        </pc:spChg>
        <pc:spChg chg="add del">
          <ac:chgData name="Aman Yadav" userId="0b002abb21144310" providerId="LiveId" clId="{6FDD154D-FC27-4F35-9AE2-47DE990E12BB}" dt="2021-05-25T10:51:56.584" v="794" actId="26606"/>
          <ac:spMkLst>
            <pc:docMk/>
            <pc:sldMk cId="1157192448" sldId="260"/>
            <ac:spMk id="20" creationId="{AA770EBD-5B77-46EC-BF58-EF27ACD6B47C}"/>
          </ac:spMkLst>
        </pc:spChg>
        <pc:spChg chg="add del">
          <ac:chgData name="Aman Yadav" userId="0b002abb21144310" providerId="LiveId" clId="{6FDD154D-FC27-4F35-9AE2-47DE990E12BB}" dt="2021-05-25T10:51:56.569" v="793" actId="26606"/>
          <ac:spMkLst>
            <pc:docMk/>
            <pc:sldMk cId="1157192448" sldId="260"/>
            <ac:spMk id="25" creationId="{13B7BB51-92B8-4089-8DAB-1202A4D1C6A3}"/>
          </ac:spMkLst>
        </pc:spChg>
        <pc:spChg chg="add del">
          <ac:chgData name="Aman Yadav" userId="0b002abb21144310" providerId="LiveId" clId="{6FDD154D-FC27-4F35-9AE2-47DE990E12BB}" dt="2021-05-25T10:51:56.569" v="793" actId="26606"/>
          <ac:spMkLst>
            <pc:docMk/>
            <pc:sldMk cId="1157192448" sldId="260"/>
            <ac:spMk id="27" creationId="{B20EED73-1494-4E89-869B-E501A02B2408}"/>
          </ac:spMkLst>
        </pc:spChg>
        <pc:spChg chg="add del">
          <ac:chgData name="Aman Yadav" userId="0b002abb21144310" providerId="LiveId" clId="{6FDD154D-FC27-4F35-9AE2-47DE990E12BB}" dt="2021-05-25T10:51:56.569" v="793" actId="26606"/>
          <ac:spMkLst>
            <pc:docMk/>
            <pc:sldMk cId="1157192448" sldId="260"/>
            <ac:spMk id="29" creationId="{E9D7A3A2-205A-4FD7-89D2-24FA8A54EA12}"/>
          </ac:spMkLst>
        </pc:spChg>
        <pc:spChg chg="add del">
          <ac:chgData name="Aman Yadav" userId="0b002abb21144310" providerId="LiveId" clId="{6FDD154D-FC27-4F35-9AE2-47DE990E12BB}" dt="2021-05-25T10:51:56.569" v="793" actId="26606"/>
          <ac:spMkLst>
            <pc:docMk/>
            <pc:sldMk cId="1157192448" sldId="260"/>
            <ac:spMk id="31" creationId="{C6BFDF0B-6325-416D-926F-7141006DDBD0}"/>
          </ac:spMkLst>
        </pc:spChg>
        <pc:spChg chg="add">
          <ac:chgData name="Aman Yadav" userId="0b002abb21144310" providerId="LiveId" clId="{6FDD154D-FC27-4F35-9AE2-47DE990E12BB}" dt="2021-05-25T10:51:56.584" v="794" actId="26606"/>
          <ac:spMkLst>
            <pc:docMk/>
            <pc:sldMk cId="1157192448" sldId="260"/>
            <ac:spMk id="33" creationId="{13B7BB51-92B8-4089-8DAB-1202A4D1C6A3}"/>
          </ac:spMkLst>
        </pc:spChg>
        <pc:spChg chg="add">
          <ac:chgData name="Aman Yadav" userId="0b002abb21144310" providerId="LiveId" clId="{6FDD154D-FC27-4F35-9AE2-47DE990E12BB}" dt="2021-05-25T10:51:56.584" v="794" actId="26606"/>
          <ac:spMkLst>
            <pc:docMk/>
            <pc:sldMk cId="1157192448" sldId="260"/>
            <ac:spMk id="34" creationId="{A0339EE9-5436-4860-BBFC-7CD7C90DBAE8}"/>
          </ac:spMkLst>
        </pc:spChg>
        <pc:spChg chg="add">
          <ac:chgData name="Aman Yadav" userId="0b002abb21144310" providerId="LiveId" clId="{6FDD154D-FC27-4F35-9AE2-47DE990E12BB}" dt="2021-05-25T10:51:56.584" v="794" actId="26606"/>
          <ac:spMkLst>
            <pc:docMk/>
            <pc:sldMk cId="1157192448" sldId="260"/>
            <ac:spMk id="35" creationId="{AA770EBD-5B77-46EC-BF58-EF27ACD6B47C}"/>
          </ac:spMkLst>
        </pc:spChg>
      </pc:sldChg>
      <pc:sldChg chg="new del">
        <pc:chgData name="Aman Yadav" userId="0b002abb21144310" providerId="LiveId" clId="{6FDD154D-FC27-4F35-9AE2-47DE990E12BB}" dt="2021-05-25T10:54:13.741" v="796" actId="2696"/>
        <pc:sldMkLst>
          <pc:docMk/>
          <pc:sldMk cId="1234062850" sldId="261"/>
        </pc:sldMkLst>
      </pc:sldChg>
      <pc:sldChg chg="addSp delSp modSp new mod setBg">
        <pc:chgData name="Aman Yadav" userId="0b002abb21144310" providerId="LiveId" clId="{6FDD154D-FC27-4F35-9AE2-47DE990E12BB}" dt="2021-05-25T11:20:09.939" v="1113" actId="20577"/>
        <pc:sldMkLst>
          <pc:docMk/>
          <pc:sldMk cId="2080974125" sldId="261"/>
        </pc:sldMkLst>
        <pc:spChg chg="add del mod">
          <ac:chgData name="Aman Yadav" userId="0b002abb21144310" providerId="LiveId" clId="{6FDD154D-FC27-4F35-9AE2-47DE990E12BB}" dt="2021-05-25T11:15:29.537" v="969" actId="26606"/>
          <ac:spMkLst>
            <pc:docMk/>
            <pc:sldMk cId="2080974125" sldId="261"/>
            <ac:spMk id="2" creationId="{9AD38EE1-A8AD-4FC9-8752-42E5041CB0A5}"/>
          </ac:spMkLst>
        </pc:spChg>
        <pc:spChg chg="add del">
          <ac:chgData name="Aman Yadav" userId="0b002abb21144310" providerId="LiveId" clId="{6FDD154D-FC27-4F35-9AE2-47DE990E12BB}" dt="2021-05-25T11:15:29.490" v="968" actId="26606"/>
          <ac:spMkLst>
            <pc:docMk/>
            <pc:sldMk cId="2080974125" sldId="261"/>
            <ac:spMk id="7" creationId="{13B7BB51-92B8-4089-8DAB-1202A4D1C6A3}"/>
          </ac:spMkLst>
        </pc:spChg>
        <pc:spChg chg="add del">
          <ac:chgData name="Aman Yadav" userId="0b002abb21144310" providerId="LiveId" clId="{6FDD154D-FC27-4F35-9AE2-47DE990E12BB}" dt="2021-05-25T11:20:03.207" v="1112" actId="26606"/>
          <ac:spMkLst>
            <pc:docMk/>
            <pc:sldMk cId="2080974125" sldId="261"/>
            <ac:spMk id="8" creationId="{13B7BB51-92B8-4089-8DAB-1202A4D1C6A3}"/>
          </ac:spMkLst>
        </pc:spChg>
        <pc:spChg chg="add del">
          <ac:chgData name="Aman Yadav" userId="0b002abb21144310" providerId="LiveId" clId="{6FDD154D-FC27-4F35-9AE2-47DE990E12BB}" dt="2021-05-25T11:15:29.490" v="968" actId="26606"/>
          <ac:spMkLst>
            <pc:docMk/>
            <pc:sldMk cId="2080974125" sldId="261"/>
            <ac:spMk id="9" creationId="{17718681-A12E-49D6-9925-DD7C68176D61}"/>
          </ac:spMkLst>
        </pc:spChg>
        <pc:spChg chg="add del">
          <ac:chgData name="Aman Yadav" userId="0b002abb21144310" providerId="LiveId" clId="{6FDD154D-FC27-4F35-9AE2-47DE990E12BB}" dt="2021-05-25T11:20:03.207" v="1112" actId="26606"/>
          <ac:spMkLst>
            <pc:docMk/>
            <pc:sldMk cId="2080974125" sldId="261"/>
            <ac:spMk id="10" creationId="{DA8886A6-5426-494B-96D8-D962D2BA0818}"/>
          </ac:spMkLst>
        </pc:spChg>
        <pc:spChg chg="add del">
          <ac:chgData name="Aman Yadav" userId="0b002abb21144310" providerId="LiveId" clId="{6FDD154D-FC27-4F35-9AE2-47DE990E12BB}" dt="2021-05-25T11:15:29.490" v="968" actId="26606"/>
          <ac:spMkLst>
            <pc:docMk/>
            <pc:sldMk cId="2080974125" sldId="261"/>
            <ac:spMk id="11" creationId="{FBD77573-9EF2-4C35-8285-A1CF6FBB0EA5}"/>
          </ac:spMkLst>
        </pc:spChg>
        <pc:spChg chg="add del">
          <ac:chgData name="Aman Yadav" userId="0b002abb21144310" providerId="LiveId" clId="{6FDD154D-FC27-4F35-9AE2-47DE990E12BB}" dt="2021-05-25T11:20:03.207" v="1112" actId="26606"/>
          <ac:spMkLst>
            <pc:docMk/>
            <pc:sldMk cId="2080974125" sldId="261"/>
            <ac:spMk id="12" creationId="{AA3ED336-C09E-46E8-9774-B977D15FC5E0}"/>
          </ac:spMkLst>
        </pc:spChg>
        <pc:spChg chg="add">
          <ac:chgData name="Aman Yadav" userId="0b002abb21144310" providerId="LiveId" clId="{6FDD154D-FC27-4F35-9AE2-47DE990E12BB}" dt="2021-05-25T11:20:03.207" v="1112" actId="26606"/>
          <ac:spMkLst>
            <pc:docMk/>
            <pc:sldMk cId="2080974125" sldId="261"/>
            <ac:spMk id="17" creationId="{13B7BB51-92B8-4089-8DAB-1202A4D1C6A3}"/>
          </ac:spMkLst>
        </pc:spChg>
        <pc:spChg chg="add">
          <ac:chgData name="Aman Yadav" userId="0b002abb21144310" providerId="LiveId" clId="{6FDD154D-FC27-4F35-9AE2-47DE990E12BB}" dt="2021-05-25T11:20:03.207" v="1112" actId="26606"/>
          <ac:spMkLst>
            <pc:docMk/>
            <pc:sldMk cId="2080974125" sldId="261"/>
            <ac:spMk id="19" creationId="{DA8886A6-5426-494B-96D8-D962D2BA0818}"/>
          </ac:spMkLst>
        </pc:spChg>
        <pc:spChg chg="add">
          <ac:chgData name="Aman Yadav" userId="0b002abb21144310" providerId="LiveId" clId="{6FDD154D-FC27-4F35-9AE2-47DE990E12BB}" dt="2021-05-25T11:20:03.207" v="1112" actId="26606"/>
          <ac:spMkLst>
            <pc:docMk/>
            <pc:sldMk cId="2080974125" sldId="261"/>
            <ac:spMk id="21" creationId="{AA3ED336-C09E-46E8-9774-B977D15FC5E0}"/>
          </ac:spMkLst>
        </pc:spChg>
        <pc:graphicFrameChg chg="add mod modGraphic">
          <ac:chgData name="Aman Yadav" userId="0b002abb21144310" providerId="LiveId" clId="{6FDD154D-FC27-4F35-9AE2-47DE990E12BB}" dt="2021-05-25T11:20:09.939" v="1113" actId="20577"/>
          <ac:graphicFrameMkLst>
            <pc:docMk/>
            <pc:sldMk cId="2080974125" sldId="261"/>
            <ac:graphicFrameMk id="4" creationId="{4B77917E-AC40-469C-B5CB-35D2F2DC4844}"/>
          </ac:graphicFrameMkLst>
        </pc:graphicFrameChg>
      </pc:sldChg>
      <pc:sldChg chg="addSp modSp new mod setBg">
        <pc:chgData name="Aman Yadav" userId="0b002abb21144310" providerId="LiveId" clId="{6FDD154D-FC27-4F35-9AE2-47DE990E12BB}" dt="2021-05-25T11:43:52.961" v="1121" actId="1076"/>
        <pc:sldMkLst>
          <pc:docMk/>
          <pc:sldMk cId="1144835573" sldId="262"/>
        </pc:sldMkLst>
        <pc:spChg chg="add">
          <ac:chgData name="Aman Yadav" userId="0b002abb21144310" providerId="LiveId" clId="{6FDD154D-FC27-4F35-9AE2-47DE990E12BB}" dt="2021-05-25T11:43:38.203" v="1118" actId="26606"/>
          <ac:spMkLst>
            <pc:docMk/>
            <pc:sldMk cId="1144835573" sldId="262"/>
            <ac:spMk id="8" creationId="{736F0DFD-0954-464F-BF12-DD2E6F6E0380}"/>
          </ac:spMkLst>
        </pc:spChg>
        <pc:picChg chg="add mod">
          <ac:chgData name="Aman Yadav" userId="0b002abb21144310" providerId="LiveId" clId="{6FDD154D-FC27-4F35-9AE2-47DE990E12BB}" dt="2021-05-25T11:43:52.961" v="1121" actId="1076"/>
          <ac:picMkLst>
            <pc:docMk/>
            <pc:sldMk cId="1144835573" sldId="262"/>
            <ac:picMk id="3" creationId="{278D63B5-F315-4072-85F3-D49BCF73CFC1}"/>
          </ac:picMkLst>
        </pc:picChg>
      </pc:sldChg>
      <pc:sldChg chg="new">
        <pc:chgData name="Aman Yadav" userId="0b002abb21144310" providerId="LiveId" clId="{6FDD154D-FC27-4F35-9AE2-47DE990E12BB}" dt="2021-05-25T11:43:59.397" v="1122" actId="680"/>
        <pc:sldMkLst>
          <pc:docMk/>
          <pc:sldMk cId="1795538714" sldId="263"/>
        </pc:sldMkLst>
      </pc:sldChg>
      <pc:sldMasterChg chg="del delSldLayout">
        <pc:chgData name="Aman Yadav" userId="0b002abb21144310" providerId="LiveId" clId="{6FDD154D-FC27-4F35-9AE2-47DE990E12BB}" dt="2021-05-25T10:02:41.623" v="0" actId="26606"/>
        <pc:sldMasterMkLst>
          <pc:docMk/>
          <pc:sldMasterMk cId="1992294902" sldId="2147483648"/>
        </pc:sldMasterMkLst>
        <pc:sldLayoutChg chg="del">
          <pc:chgData name="Aman Yadav" userId="0b002abb21144310" providerId="LiveId" clId="{6FDD154D-FC27-4F35-9AE2-47DE990E12BB}" dt="2021-05-25T10:02:41.623" v="0" actId="26606"/>
          <pc:sldLayoutMkLst>
            <pc:docMk/>
            <pc:sldMasterMk cId="1992294902" sldId="2147483648"/>
            <pc:sldLayoutMk cId="3506157813" sldId="2147483649"/>
          </pc:sldLayoutMkLst>
        </pc:sldLayoutChg>
        <pc:sldLayoutChg chg="del">
          <pc:chgData name="Aman Yadav" userId="0b002abb21144310" providerId="LiveId" clId="{6FDD154D-FC27-4F35-9AE2-47DE990E12BB}" dt="2021-05-25T10:02:41.623" v="0" actId="26606"/>
          <pc:sldLayoutMkLst>
            <pc:docMk/>
            <pc:sldMasterMk cId="1992294902" sldId="2147483648"/>
            <pc:sldLayoutMk cId="3549149871" sldId="2147483650"/>
          </pc:sldLayoutMkLst>
        </pc:sldLayoutChg>
        <pc:sldLayoutChg chg="del">
          <pc:chgData name="Aman Yadav" userId="0b002abb21144310" providerId="LiveId" clId="{6FDD154D-FC27-4F35-9AE2-47DE990E12BB}" dt="2021-05-25T10:02:41.623" v="0" actId="26606"/>
          <pc:sldLayoutMkLst>
            <pc:docMk/>
            <pc:sldMasterMk cId="1992294902" sldId="2147483648"/>
            <pc:sldLayoutMk cId="1168221566" sldId="2147483651"/>
          </pc:sldLayoutMkLst>
        </pc:sldLayoutChg>
        <pc:sldLayoutChg chg="del">
          <pc:chgData name="Aman Yadav" userId="0b002abb21144310" providerId="LiveId" clId="{6FDD154D-FC27-4F35-9AE2-47DE990E12BB}" dt="2021-05-25T10:02:41.623" v="0" actId="26606"/>
          <pc:sldLayoutMkLst>
            <pc:docMk/>
            <pc:sldMasterMk cId="1992294902" sldId="2147483648"/>
            <pc:sldLayoutMk cId="876346047" sldId="2147483652"/>
          </pc:sldLayoutMkLst>
        </pc:sldLayoutChg>
        <pc:sldLayoutChg chg="del">
          <pc:chgData name="Aman Yadav" userId="0b002abb21144310" providerId="LiveId" clId="{6FDD154D-FC27-4F35-9AE2-47DE990E12BB}" dt="2021-05-25T10:02:41.623" v="0" actId="26606"/>
          <pc:sldLayoutMkLst>
            <pc:docMk/>
            <pc:sldMasterMk cId="1992294902" sldId="2147483648"/>
            <pc:sldLayoutMk cId="2736325516" sldId="2147483653"/>
          </pc:sldLayoutMkLst>
        </pc:sldLayoutChg>
        <pc:sldLayoutChg chg="del">
          <pc:chgData name="Aman Yadav" userId="0b002abb21144310" providerId="LiveId" clId="{6FDD154D-FC27-4F35-9AE2-47DE990E12BB}" dt="2021-05-25T10:02:41.623" v="0" actId="26606"/>
          <pc:sldLayoutMkLst>
            <pc:docMk/>
            <pc:sldMasterMk cId="1992294902" sldId="2147483648"/>
            <pc:sldLayoutMk cId="658332032" sldId="2147483654"/>
          </pc:sldLayoutMkLst>
        </pc:sldLayoutChg>
        <pc:sldLayoutChg chg="del">
          <pc:chgData name="Aman Yadav" userId="0b002abb21144310" providerId="LiveId" clId="{6FDD154D-FC27-4F35-9AE2-47DE990E12BB}" dt="2021-05-25T10:02:41.623" v="0" actId="26606"/>
          <pc:sldLayoutMkLst>
            <pc:docMk/>
            <pc:sldMasterMk cId="1992294902" sldId="2147483648"/>
            <pc:sldLayoutMk cId="1205700058" sldId="2147483655"/>
          </pc:sldLayoutMkLst>
        </pc:sldLayoutChg>
        <pc:sldLayoutChg chg="del">
          <pc:chgData name="Aman Yadav" userId="0b002abb21144310" providerId="LiveId" clId="{6FDD154D-FC27-4F35-9AE2-47DE990E12BB}" dt="2021-05-25T10:02:41.623" v="0" actId="26606"/>
          <pc:sldLayoutMkLst>
            <pc:docMk/>
            <pc:sldMasterMk cId="1992294902" sldId="2147483648"/>
            <pc:sldLayoutMk cId="2428501259" sldId="2147483656"/>
          </pc:sldLayoutMkLst>
        </pc:sldLayoutChg>
        <pc:sldLayoutChg chg="del">
          <pc:chgData name="Aman Yadav" userId="0b002abb21144310" providerId="LiveId" clId="{6FDD154D-FC27-4F35-9AE2-47DE990E12BB}" dt="2021-05-25T10:02:41.623" v="0" actId="26606"/>
          <pc:sldLayoutMkLst>
            <pc:docMk/>
            <pc:sldMasterMk cId="1992294902" sldId="2147483648"/>
            <pc:sldLayoutMk cId="3011842967" sldId="2147483657"/>
          </pc:sldLayoutMkLst>
        </pc:sldLayoutChg>
        <pc:sldLayoutChg chg="del">
          <pc:chgData name="Aman Yadav" userId="0b002abb21144310" providerId="LiveId" clId="{6FDD154D-FC27-4F35-9AE2-47DE990E12BB}" dt="2021-05-25T10:02:41.623" v="0" actId="26606"/>
          <pc:sldLayoutMkLst>
            <pc:docMk/>
            <pc:sldMasterMk cId="1992294902" sldId="2147483648"/>
            <pc:sldLayoutMk cId="3072993892" sldId="2147483658"/>
          </pc:sldLayoutMkLst>
        </pc:sldLayoutChg>
        <pc:sldLayoutChg chg="del">
          <pc:chgData name="Aman Yadav" userId="0b002abb21144310" providerId="LiveId" clId="{6FDD154D-FC27-4F35-9AE2-47DE990E12BB}" dt="2021-05-25T10:02:41.623" v="0" actId="26606"/>
          <pc:sldLayoutMkLst>
            <pc:docMk/>
            <pc:sldMasterMk cId="1992294902" sldId="2147483648"/>
            <pc:sldLayoutMk cId="1146930612" sldId="2147483659"/>
          </pc:sldLayoutMkLst>
        </pc:sldLayoutChg>
      </pc:sldMasterChg>
      <pc:sldMasterChg chg="add replId addSldLayout">
        <pc:chgData name="Aman Yadav" userId="0b002abb21144310" providerId="LiveId" clId="{6FDD154D-FC27-4F35-9AE2-47DE990E12BB}" dt="2021-05-25T10:02:41.623" v="0" actId="26606"/>
        <pc:sldMasterMkLst>
          <pc:docMk/>
          <pc:sldMasterMk cId="745908043" sldId="2147483660"/>
        </pc:sldMasterMkLst>
        <pc:sldLayoutChg chg="add">
          <pc:chgData name="Aman Yadav" userId="0b002abb21144310" providerId="LiveId" clId="{6FDD154D-FC27-4F35-9AE2-47DE990E12BB}" dt="2021-05-25T10:02:41.623" v="0" actId="26606"/>
          <pc:sldLayoutMkLst>
            <pc:docMk/>
            <pc:sldMasterMk cId="745908043" sldId="2147483660"/>
            <pc:sldLayoutMk cId="2208716159" sldId="2147483661"/>
          </pc:sldLayoutMkLst>
        </pc:sldLayoutChg>
        <pc:sldLayoutChg chg="add">
          <pc:chgData name="Aman Yadav" userId="0b002abb21144310" providerId="LiveId" clId="{6FDD154D-FC27-4F35-9AE2-47DE990E12BB}" dt="2021-05-25T10:02:41.623" v="0" actId="26606"/>
          <pc:sldLayoutMkLst>
            <pc:docMk/>
            <pc:sldMasterMk cId="745908043" sldId="2147483660"/>
            <pc:sldLayoutMk cId="336633179" sldId="2147483662"/>
          </pc:sldLayoutMkLst>
        </pc:sldLayoutChg>
        <pc:sldLayoutChg chg="add">
          <pc:chgData name="Aman Yadav" userId="0b002abb21144310" providerId="LiveId" clId="{6FDD154D-FC27-4F35-9AE2-47DE990E12BB}" dt="2021-05-25T10:02:41.623" v="0" actId="26606"/>
          <pc:sldLayoutMkLst>
            <pc:docMk/>
            <pc:sldMasterMk cId="745908043" sldId="2147483660"/>
            <pc:sldLayoutMk cId="2837603048" sldId="2147483663"/>
          </pc:sldLayoutMkLst>
        </pc:sldLayoutChg>
        <pc:sldLayoutChg chg="add">
          <pc:chgData name="Aman Yadav" userId="0b002abb21144310" providerId="LiveId" clId="{6FDD154D-FC27-4F35-9AE2-47DE990E12BB}" dt="2021-05-25T10:02:41.623" v="0" actId="26606"/>
          <pc:sldLayoutMkLst>
            <pc:docMk/>
            <pc:sldMasterMk cId="745908043" sldId="2147483660"/>
            <pc:sldLayoutMk cId="106245671" sldId="2147483664"/>
          </pc:sldLayoutMkLst>
        </pc:sldLayoutChg>
        <pc:sldLayoutChg chg="add">
          <pc:chgData name="Aman Yadav" userId="0b002abb21144310" providerId="LiveId" clId="{6FDD154D-FC27-4F35-9AE2-47DE990E12BB}" dt="2021-05-25T10:02:41.623" v="0" actId="26606"/>
          <pc:sldLayoutMkLst>
            <pc:docMk/>
            <pc:sldMasterMk cId="745908043" sldId="2147483660"/>
            <pc:sldLayoutMk cId="2583298119" sldId="2147483665"/>
          </pc:sldLayoutMkLst>
        </pc:sldLayoutChg>
        <pc:sldLayoutChg chg="add">
          <pc:chgData name="Aman Yadav" userId="0b002abb21144310" providerId="LiveId" clId="{6FDD154D-FC27-4F35-9AE2-47DE990E12BB}" dt="2021-05-25T10:02:41.623" v="0" actId="26606"/>
          <pc:sldLayoutMkLst>
            <pc:docMk/>
            <pc:sldMasterMk cId="745908043" sldId="2147483660"/>
            <pc:sldLayoutMk cId="3742800668" sldId="2147483666"/>
          </pc:sldLayoutMkLst>
        </pc:sldLayoutChg>
        <pc:sldLayoutChg chg="add">
          <pc:chgData name="Aman Yadav" userId="0b002abb21144310" providerId="LiveId" clId="{6FDD154D-FC27-4F35-9AE2-47DE990E12BB}" dt="2021-05-25T10:02:41.623" v="0" actId="26606"/>
          <pc:sldLayoutMkLst>
            <pc:docMk/>
            <pc:sldMasterMk cId="745908043" sldId="2147483660"/>
            <pc:sldLayoutMk cId="1937617413" sldId="2147483667"/>
          </pc:sldLayoutMkLst>
        </pc:sldLayoutChg>
        <pc:sldLayoutChg chg="add replId">
          <pc:chgData name="Aman Yadav" userId="0b002abb21144310" providerId="LiveId" clId="{6FDD154D-FC27-4F35-9AE2-47DE990E12BB}" dt="2021-05-25T10:02:41.623" v="0" actId="26606"/>
          <pc:sldLayoutMkLst>
            <pc:docMk/>
            <pc:sldMasterMk cId="745908043" sldId="2147483660"/>
            <pc:sldLayoutMk cId="3419748784" sldId="2147483668"/>
          </pc:sldLayoutMkLst>
        </pc:sldLayoutChg>
        <pc:sldLayoutChg chg="add replId">
          <pc:chgData name="Aman Yadav" userId="0b002abb21144310" providerId="LiveId" clId="{6FDD154D-FC27-4F35-9AE2-47DE990E12BB}" dt="2021-05-25T10:02:41.623" v="0" actId="26606"/>
          <pc:sldLayoutMkLst>
            <pc:docMk/>
            <pc:sldMasterMk cId="745908043" sldId="2147483660"/>
            <pc:sldLayoutMk cId="2421238604" sldId="2147483669"/>
          </pc:sldLayoutMkLst>
        </pc:sldLayoutChg>
        <pc:sldLayoutChg chg="add replId">
          <pc:chgData name="Aman Yadav" userId="0b002abb21144310" providerId="LiveId" clId="{6FDD154D-FC27-4F35-9AE2-47DE990E12BB}" dt="2021-05-25T10:02:41.623" v="0" actId="26606"/>
          <pc:sldLayoutMkLst>
            <pc:docMk/>
            <pc:sldMasterMk cId="745908043" sldId="2147483660"/>
            <pc:sldLayoutMk cId="3492319273" sldId="2147483670"/>
          </pc:sldLayoutMkLst>
        </pc:sldLayoutChg>
        <pc:sldLayoutChg chg="add replId">
          <pc:chgData name="Aman Yadav" userId="0b002abb21144310" providerId="LiveId" clId="{6FDD154D-FC27-4F35-9AE2-47DE990E12BB}" dt="2021-05-25T10:02:41.623" v="0" actId="26606"/>
          <pc:sldLayoutMkLst>
            <pc:docMk/>
            <pc:sldMasterMk cId="745908043" sldId="2147483660"/>
            <pc:sldLayoutMk cId="2806876118" sldId="2147483671"/>
          </pc:sldLayoutMkLst>
        </pc:sldLayoutChg>
        <pc:sldLayoutChg chg="add replId">
          <pc:chgData name="Aman Yadav" userId="0b002abb21144310" providerId="LiveId" clId="{6FDD154D-FC27-4F35-9AE2-47DE990E12BB}" dt="2021-05-25T10:02:41.623" v="0" actId="26606"/>
          <pc:sldLayoutMkLst>
            <pc:docMk/>
            <pc:sldMasterMk cId="745908043" sldId="2147483660"/>
            <pc:sldLayoutMk cId="3819258089" sldId="2147483672"/>
          </pc:sldLayoutMkLst>
        </pc:sldLayoutChg>
      </pc:sldMasterChg>
    </pc:docChg>
  </pc:docChgLst>
  <pc:docChgLst>
    <pc:chgData name="Guest User" providerId="Windows Live" clId="Web-{344AFFD7-5200-441E-BF19-6916C6378F67}"/>
    <pc:docChg chg="addSld modSld">
      <pc:chgData name="Guest User" userId="" providerId="Windows Live" clId="Web-{344AFFD7-5200-441E-BF19-6916C6378F67}" dt="2021-05-25T10:44:08.742" v="8" actId="20577"/>
      <pc:docMkLst>
        <pc:docMk/>
      </pc:docMkLst>
      <pc:sldChg chg="addSp modSp new">
        <pc:chgData name="Guest User" userId="" providerId="Windows Live" clId="Web-{344AFFD7-5200-441E-BF19-6916C6378F67}" dt="2021-05-25T10:44:08.742" v="8" actId="20577"/>
        <pc:sldMkLst>
          <pc:docMk/>
          <pc:sldMk cId="1157192448" sldId="260"/>
        </pc:sldMkLst>
        <pc:spChg chg="add mod">
          <ac:chgData name="Guest User" userId="" providerId="Windows Live" clId="Web-{344AFFD7-5200-441E-BF19-6916C6378F67}" dt="2021-05-25T10:44:08.742" v="8" actId="20577"/>
          <ac:spMkLst>
            <pc:docMk/>
            <pc:sldMk cId="1157192448" sldId="260"/>
            <ac:spMk id="2" creationId="{46674AF4-6306-484A-878D-FC7CFB096CC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E880B-A468-467B-B631-7FE56F5C63E2}"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AEB91ACE-141E-4165-B3A0-8421BFDBD238}">
      <dgm:prSet/>
      <dgm:spPr/>
      <dgm:t>
        <a:bodyPr/>
        <a:lstStyle/>
        <a:p>
          <a:pPr>
            <a:defRPr cap="all"/>
          </a:pPr>
          <a:r>
            <a:rPr lang="fr-FR" b="1"/>
            <a:t>Is the Application Operational? </a:t>
          </a:r>
          <a:endParaRPr lang="en-US" b="1"/>
        </a:p>
      </dgm:t>
    </dgm:pt>
    <dgm:pt modelId="{95201E67-D9B1-4617-A4A9-07B92834BB2B}" type="parTrans" cxnId="{B839983E-F998-4A5A-A3AF-3B293E1EAE0A}">
      <dgm:prSet/>
      <dgm:spPr/>
      <dgm:t>
        <a:bodyPr/>
        <a:lstStyle/>
        <a:p>
          <a:endParaRPr lang="en-US"/>
        </a:p>
      </dgm:t>
    </dgm:pt>
    <dgm:pt modelId="{95392E21-3D1C-4C6E-A83D-CB240E23B9D2}" type="sibTrans" cxnId="{B839983E-F998-4A5A-A3AF-3B293E1EAE0A}">
      <dgm:prSet/>
      <dgm:spPr/>
      <dgm:t>
        <a:bodyPr/>
        <a:lstStyle/>
        <a:p>
          <a:endParaRPr lang="en-US"/>
        </a:p>
      </dgm:t>
    </dgm:pt>
    <dgm:pt modelId="{F771286A-1A04-46CC-B711-CA25582BAD57}">
      <dgm:prSet/>
      <dgm:spPr/>
      <dgm:t>
        <a:bodyPr/>
        <a:lstStyle/>
        <a:p>
          <a:pPr>
            <a:defRPr cap="all"/>
          </a:pPr>
          <a:r>
            <a:rPr lang="fr-FR" b="1" i="1" dirty="0"/>
            <a:t>Yes, </a:t>
          </a:r>
          <a:r>
            <a:rPr lang="fr-FR" b="1" i="1" dirty="0" err="1"/>
            <a:t>this</a:t>
          </a:r>
          <a:r>
            <a:rPr lang="fr-FR" b="1" i="1" dirty="0"/>
            <a:t> </a:t>
          </a:r>
          <a:r>
            <a:rPr lang="fr-FR" b="1" i="1" dirty="0" err="1"/>
            <a:t>is</a:t>
          </a:r>
          <a:r>
            <a:rPr lang="fr-FR" b="1" i="1" dirty="0"/>
            <a:t> a </a:t>
          </a:r>
          <a:r>
            <a:rPr lang="fr-FR" b="1" i="1" dirty="0" err="1"/>
            <a:t>fully</a:t>
          </a:r>
          <a:r>
            <a:rPr lang="fr-FR" b="1" i="1" dirty="0"/>
            <a:t> </a:t>
          </a:r>
          <a:r>
            <a:rPr lang="fr-FR" b="1" i="1" dirty="0" err="1"/>
            <a:t>functional</a:t>
          </a:r>
          <a:r>
            <a:rPr lang="fr-FR" b="1" i="1" dirty="0"/>
            <a:t> and </a:t>
          </a:r>
          <a:r>
            <a:rPr lang="fr-FR" b="1" i="1" dirty="0" err="1"/>
            <a:t>operational</a:t>
          </a:r>
          <a:r>
            <a:rPr lang="fr-FR" b="1" i="1" dirty="0"/>
            <a:t> application </a:t>
          </a:r>
          <a:r>
            <a:rPr lang="fr-FR" b="1" i="1" dirty="0" err="1"/>
            <a:t>it</a:t>
          </a:r>
          <a:r>
            <a:rPr lang="fr-FR" b="1" i="1" dirty="0"/>
            <a:t> has all the </a:t>
          </a:r>
          <a:r>
            <a:rPr lang="fr-FR" b="1" i="1" dirty="0" err="1"/>
            <a:t>functionalities</a:t>
          </a:r>
          <a:r>
            <a:rPr lang="fr-FR" b="1" i="1" dirty="0"/>
            <a:t> to </a:t>
          </a:r>
          <a:r>
            <a:rPr lang="fr-FR" b="1" i="1" dirty="0" err="1"/>
            <a:t>track</a:t>
          </a:r>
          <a:r>
            <a:rPr lang="fr-FR" b="1" i="1" dirty="0"/>
            <a:t> the location of </a:t>
          </a:r>
          <a:r>
            <a:rPr lang="fr-FR" b="1" i="1" dirty="0" err="1"/>
            <a:t>our</a:t>
          </a:r>
          <a:r>
            <a:rPr lang="fr-FR" b="1" i="1" dirty="0"/>
            <a:t> </a:t>
          </a:r>
          <a:r>
            <a:rPr lang="fr-FR" b="1" i="1" dirty="0" err="1"/>
            <a:t>loved</a:t>
          </a:r>
          <a:r>
            <a:rPr lang="fr-FR" b="1" i="1" dirty="0"/>
            <a:t> </a:t>
          </a:r>
          <a:r>
            <a:rPr lang="fr-FR" b="1" i="1" dirty="0" err="1"/>
            <a:t>ones</a:t>
          </a:r>
          <a:r>
            <a:rPr lang="fr-FR" b="1" i="1" dirty="0"/>
            <a:t> to </a:t>
          </a:r>
          <a:r>
            <a:rPr lang="fr-FR" b="1" i="1" dirty="0" err="1"/>
            <a:t>make</a:t>
          </a:r>
          <a:r>
            <a:rPr lang="fr-FR" b="1" i="1" dirty="0"/>
            <a:t> </a:t>
          </a:r>
          <a:r>
            <a:rPr lang="fr-FR" b="1" i="1" dirty="0" err="1"/>
            <a:t>this</a:t>
          </a:r>
          <a:r>
            <a:rPr lang="fr-FR" b="1" i="1" dirty="0"/>
            <a:t> application </a:t>
          </a:r>
          <a:r>
            <a:rPr lang="fr-FR" b="1" i="1" dirty="0" err="1"/>
            <a:t>work</a:t>
          </a:r>
          <a:r>
            <a:rPr lang="fr-FR" b="1" i="1" dirty="0"/>
            <a:t> </a:t>
          </a:r>
          <a:r>
            <a:rPr lang="fr-FR" b="1" i="1" dirty="0" err="1"/>
            <a:t>we</a:t>
          </a:r>
          <a:r>
            <a:rPr lang="fr-FR" b="1" i="1" dirty="0"/>
            <a:t> </a:t>
          </a:r>
          <a:r>
            <a:rPr lang="fr-FR" b="1" i="1" dirty="0" err="1"/>
            <a:t>just</a:t>
          </a:r>
          <a:r>
            <a:rPr lang="fr-FR" b="1" i="1" dirty="0"/>
            <a:t> have to log in </a:t>
          </a:r>
          <a:r>
            <a:rPr lang="fr-FR" b="1" i="1" dirty="0" err="1"/>
            <a:t>in</a:t>
          </a:r>
          <a:r>
            <a:rPr lang="fr-FR" b="1" i="1" dirty="0"/>
            <a:t> to </a:t>
          </a:r>
          <a:r>
            <a:rPr lang="fr-FR" b="1" i="1" dirty="0" err="1"/>
            <a:t>it</a:t>
          </a:r>
          <a:r>
            <a:rPr lang="fr-FR" b="1" i="1" dirty="0"/>
            <a:t> </a:t>
          </a:r>
          <a:r>
            <a:rPr lang="fr-FR" b="1" i="1" dirty="0" err="1"/>
            <a:t>so</a:t>
          </a:r>
          <a:r>
            <a:rPr lang="fr-FR" b="1" i="1" dirty="0"/>
            <a:t> </a:t>
          </a:r>
          <a:r>
            <a:rPr lang="fr-FR" b="1" i="1" dirty="0" err="1"/>
            <a:t>that</a:t>
          </a:r>
          <a:r>
            <a:rPr lang="fr-FR" b="1" i="1" dirty="0"/>
            <a:t> </a:t>
          </a:r>
          <a:r>
            <a:rPr lang="fr-FR" b="1" i="1" dirty="0" err="1"/>
            <a:t>we</a:t>
          </a:r>
          <a:r>
            <a:rPr lang="fr-FR" b="1" i="1" dirty="0"/>
            <a:t> </a:t>
          </a:r>
          <a:r>
            <a:rPr lang="fr-FR" b="1" i="1" dirty="0" err="1"/>
            <a:t>could</a:t>
          </a:r>
          <a:r>
            <a:rPr lang="fr-FR" b="1" i="1" dirty="0"/>
            <a:t> </a:t>
          </a:r>
          <a:r>
            <a:rPr lang="fr-FR" b="1" i="1" dirty="0" err="1"/>
            <a:t>see</a:t>
          </a:r>
          <a:r>
            <a:rPr lang="fr-FR" b="1" i="1" dirty="0"/>
            <a:t> the locations of </a:t>
          </a:r>
          <a:r>
            <a:rPr lang="fr-FR" b="1" i="1" dirty="0" err="1"/>
            <a:t>our</a:t>
          </a:r>
          <a:r>
            <a:rPr lang="fr-FR" b="1" i="1" dirty="0"/>
            <a:t> </a:t>
          </a:r>
          <a:r>
            <a:rPr lang="fr-FR" b="1" i="1" dirty="0" err="1"/>
            <a:t>loved</a:t>
          </a:r>
          <a:r>
            <a:rPr lang="fr-FR" b="1" i="1" dirty="0"/>
            <a:t> </a:t>
          </a:r>
          <a:r>
            <a:rPr lang="fr-FR" b="1" i="1" dirty="0" err="1"/>
            <a:t>ones</a:t>
          </a:r>
          <a:r>
            <a:rPr lang="fr-FR" b="1" i="1" dirty="0"/>
            <a:t> on </a:t>
          </a:r>
          <a:r>
            <a:rPr lang="fr-FR" b="1" i="1" dirty="0" err="1"/>
            <a:t>our</a:t>
          </a:r>
          <a:r>
            <a:rPr lang="fr-FR" b="1" i="1" dirty="0"/>
            <a:t> </a:t>
          </a:r>
          <a:r>
            <a:rPr lang="fr-FR" b="1" i="1" dirty="0" err="1"/>
            <a:t>dashboard</a:t>
          </a:r>
          <a:r>
            <a:rPr lang="fr-FR" b="1" i="1" dirty="0"/>
            <a:t>. </a:t>
          </a:r>
          <a:endParaRPr lang="en-US" b="1" i="1" dirty="0"/>
        </a:p>
      </dgm:t>
    </dgm:pt>
    <dgm:pt modelId="{B0B07D7A-BC4D-4E6E-9FE9-287FE4C4F61C}" type="parTrans" cxnId="{6B46D54D-7DD4-4D0E-80A3-F9985C5324DD}">
      <dgm:prSet/>
      <dgm:spPr/>
      <dgm:t>
        <a:bodyPr/>
        <a:lstStyle/>
        <a:p>
          <a:endParaRPr lang="en-US"/>
        </a:p>
      </dgm:t>
    </dgm:pt>
    <dgm:pt modelId="{988BCB22-F8E0-4069-B6E1-49632B204271}" type="sibTrans" cxnId="{6B46D54D-7DD4-4D0E-80A3-F9985C5324DD}">
      <dgm:prSet/>
      <dgm:spPr/>
      <dgm:t>
        <a:bodyPr/>
        <a:lstStyle/>
        <a:p>
          <a:endParaRPr lang="en-US"/>
        </a:p>
      </dgm:t>
    </dgm:pt>
    <dgm:pt modelId="{629BEACD-7DDA-49CE-B4D1-49E1976AE697}" type="pres">
      <dgm:prSet presAssocID="{2D4E880B-A468-467B-B631-7FE56F5C63E2}" presName="hierChild1" presStyleCnt="0">
        <dgm:presLayoutVars>
          <dgm:chPref val="1"/>
          <dgm:dir/>
          <dgm:animOne val="branch"/>
          <dgm:animLvl val="lvl"/>
          <dgm:resizeHandles/>
        </dgm:presLayoutVars>
      </dgm:prSet>
      <dgm:spPr/>
    </dgm:pt>
    <dgm:pt modelId="{C2667E53-3F77-4478-8740-6D99A0780966}" type="pres">
      <dgm:prSet presAssocID="{AEB91ACE-141E-4165-B3A0-8421BFDBD238}" presName="hierRoot1" presStyleCnt="0"/>
      <dgm:spPr/>
    </dgm:pt>
    <dgm:pt modelId="{AD01F2C1-842C-415A-A43C-82F91EB7AC1F}" type="pres">
      <dgm:prSet presAssocID="{AEB91ACE-141E-4165-B3A0-8421BFDBD238}" presName="composite" presStyleCnt="0"/>
      <dgm:spPr/>
    </dgm:pt>
    <dgm:pt modelId="{AC46C374-0BD6-45CC-A00C-9E689573932F}" type="pres">
      <dgm:prSet presAssocID="{AEB91ACE-141E-4165-B3A0-8421BFDBD238}" presName="background" presStyleLbl="node0" presStyleIdx="0" presStyleCnt="2"/>
      <dgm:spPr/>
    </dgm:pt>
    <dgm:pt modelId="{0F68814B-0B6E-4BC3-B970-7F7365EB350E}" type="pres">
      <dgm:prSet presAssocID="{AEB91ACE-141E-4165-B3A0-8421BFDBD238}" presName="text" presStyleLbl="fgAcc0" presStyleIdx="0" presStyleCnt="2">
        <dgm:presLayoutVars>
          <dgm:chPref val="3"/>
        </dgm:presLayoutVars>
      </dgm:prSet>
      <dgm:spPr/>
    </dgm:pt>
    <dgm:pt modelId="{9F9E008A-B4AA-4F8F-B550-9EECACD1458F}" type="pres">
      <dgm:prSet presAssocID="{AEB91ACE-141E-4165-B3A0-8421BFDBD238}" presName="hierChild2" presStyleCnt="0"/>
      <dgm:spPr/>
    </dgm:pt>
    <dgm:pt modelId="{662C24FC-3D50-4E95-B0FB-4C536614BF00}" type="pres">
      <dgm:prSet presAssocID="{F771286A-1A04-46CC-B711-CA25582BAD57}" presName="hierRoot1" presStyleCnt="0"/>
      <dgm:spPr/>
    </dgm:pt>
    <dgm:pt modelId="{3B1D0ABD-F04B-4CA1-92E4-51A115C6FAD7}" type="pres">
      <dgm:prSet presAssocID="{F771286A-1A04-46CC-B711-CA25582BAD57}" presName="composite" presStyleCnt="0"/>
      <dgm:spPr/>
    </dgm:pt>
    <dgm:pt modelId="{98AFC2A9-FA87-4A36-BBEA-450BB391BBA1}" type="pres">
      <dgm:prSet presAssocID="{F771286A-1A04-46CC-B711-CA25582BAD57}" presName="background" presStyleLbl="node0" presStyleIdx="1" presStyleCnt="2"/>
      <dgm:spPr/>
    </dgm:pt>
    <dgm:pt modelId="{4FFCAB77-8FDA-4DA5-B441-12DFE6552A04}" type="pres">
      <dgm:prSet presAssocID="{F771286A-1A04-46CC-B711-CA25582BAD57}" presName="text" presStyleLbl="fgAcc0" presStyleIdx="1" presStyleCnt="2">
        <dgm:presLayoutVars>
          <dgm:chPref val="3"/>
        </dgm:presLayoutVars>
      </dgm:prSet>
      <dgm:spPr/>
    </dgm:pt>
    <dgm:pt modelId="{8E98C845-CE71-43D3-96A6-F6DA0361824B}" type="pres">
      <dgm:prSet presAssocID="{F771286A-1A04-46CC-B711-CA25582BAD57}" presName="hierChild2" presStyleCnt="0"/>
      <dgm:spPr/>
    </dgm:pt>
  </dgm:ptLst>
  <dgm:cxnLst>
    <dgm:cxn modelId="{F569D206-1CC5-4150-BD50-FAAEFBD7FEB2}" type="presOf" srcId="{F771286A-1A04-46CC-B711-CA25582BAD57}" destId="{4FFCAB77-8FDA-4DA5-B441-12DFE6552A04}" srcOrd="0" destOrd="0" presId="urn:microsoft.com/office/officeart/2005/8/layout/hierarchy1"/>
    <dgm:cxn modelId="{B839983E-F998-4A5A-A3AF-3B293E1EAE0A}" srcId="{2D4E880B-A468-467B-B631-7FE56F5C63E2}" destId="{AEB91ACE-141E-4165-B3A0-8421BFDBD238}" srcOrd="0" destOrd="0" parTransId="{95201E67-D9B1-4617-A4A9-07B92834BB2B}" sibTransId="{95392E21-3D1C-4C6E-A83D-CB240E23B9D2}"/>
    <dgm:cxn modelId="{6B46D54D-7DD4-4D0E-80A3-F9985C5324DD}" srcId="{2D4E880B-A468-467B-B631-7FE56F5C63E2}" destId="{F771286A-1A04-46CC-B711-CA25582BAD57}" srcOrd="1" destOrd="0" parTransId="{B0B07D7A-BC4D-4E6E-9FE9-287FE4C4F61C}" sibTransId="{988BCB22-F8E0-4069-B6E1-49632B204271}"/>
    <dgm:cxn modelId="{7F14A253-0FFE-4609-989A-56E8E42E18CB}" type="presOf" srcId="{AEB91ACE-141E-4165-B3A0-8421BFDBD238}" destId="{0F68814B-0B6E-4BC3-B970-7F7365EB350E}" srcOrd="0" destOrd="0" presId="urn:microsoft.com/office/officeart/2005/8/layout/hierarchy1"/>
    <dgm:cxn modelId="{79B023C9-8868-4EE5-A3D4-B6E1FBFA4C9B}" type="presOf" srcId="{2D4E880B-A468-467B-B631-7FE56F5C63E2}" destId="{629BEACD-7DDA-49CE-B4D1-49E1976AE697}" srcOrd="0" destOrd="0" presId="urn:microsoft.com/office/officeart/2005/8/layout/hierarchy1"/>
    <dgm:cxn modelId="{24D80260-E1C4-4B23-B1B8-9E928F7A6A66}" type="presParOf" srcId="{629BEACD-7DDA-49CE-B4D1-49E1976AE697}" destId="{C2667E53-3F77-4478-8740-6D99A0780966}" srcOrd="0" destOrd="0" presId="urn:microsoft.com/office/officeart/2005/8/layout/hierarchy1"/>
    <dgm:cxn modelId="{3A65DD2C-8266-4C39-8B50-03FD8B0D8759}" type="presParOf" srcId="{C2667E53-3F77-4478-8740-6D99A0780966}" destId="{AD01F2C1-842C-415A-A43C-82F91EB7AC1F}" srcOrd="0" destOrd="0" presId="urn:microsoft.com/office/officeart/2005/8/layout/hierarchy1"/>
    <dgm:cxn modelId="{D841E8DC-DC99-488B-A603-6C7894DEFB1D}" type="presParOf" srcId="{AD01F2C1-842C-415A-A43C-82F91EB7AC1F}" destId="{AC46C374-0BD6-45CC-A00C-9E689573932F}" srcOrd="0" destOrd="0" presId="urn:microsoft.com/office/officeart/2005/8/layout/hierarchy1"/>
    <dgm:cxn modelId="{548AFC2A-CCA3-4BDF-8AA1-0624049BCDD2}" type="presParOf" srcId="{AD01F2C1-842C-415A-A43C-82F91EB7AC1F}" destId="{0F68814B-0B6E-4BC3-B970-7F7365EB350E}" srcOrd="1" destOrd="0" presId="urn:microsoft.com/office/officeart/2005/8/layout/hierarchy1"/>
    <dgm:cxn modelId="{CED0F7D4-B64C-4806-BE11-74DEAE06CC1E}" type="presParOf" srcId="{C2667E53-3F77-4478-8740-6D99A0780966}" destId="{9F9E008A-B4AA-4F8F-B550-9EECACD1458F}" srcOrd="1" destOrd="0" presId="urn:microsoft.com/office/officeart/2005/8/layout/hierarchy1"/>
    <dgm:cxn modelId="{B29D41F4-E4D1-4E6D-A558-2466A95E4A5B}" type="presParOf" srcId="{629BEACD-7DDA-49CE-B4D1-49E1976AE697}" destId="{662C24FC-3D50-4E95-B0FB-4C536614BF00}" srcOrd="1" destOrd="0" presId="urn:microsoft.com/office/officeart/2005/8/layout/hierarchy1"/>
    <dgm:cxn modelId="{23901C53-295D-401E-BB78-DD36872C650C}" type="presParOf" srcId="{662C24FC-3D50-4E95-B0FB-4C536614BF00}" destId="{3B1D0ABD-F04B-4CA1-92E4-51A115C6FAD7}" srcOrd="0" destOrd="0" presId="urn:microsoft.com/office/officeart/2005/8/layout/hierarchy1"/>
    <dgm:cxn modelId="{332CC136-CFC3-47C1-8BA2-DB93C2342C21}" type="presParOf" srcId="{3B1D0ABD-F04B-4CA1-92E4-51A115C6FAD7}" destId="{98AFC2A9-FA87-4A36-BBEA-450BB391BBA1}" srcOrd="0" destOrd="0" presId="urn:microsoft.com/office/officeart/2005/8/layout/hierarchy1"/>
    <dgm:cxn modelId="{204C5319-1036-498B-B8CF-70155D7C4FDC}" type="presParOf" srcId="{3B1D0ABD-F04B-4CA1-92E4-51A115C6FAD7}" destId="{4FFCAB77-8FDA-4DA5-B441-12DFE6552A04}" srcOrd="1" destOrd="0" presId="urn:microsoft.com/office/officeart/2005/8/layout/hierarchy1"/>
    <dgm:cxn modelId="{C0ED707B-B809-4646-911C-7EF6F77BA1AF}" type="presParOf" srcId="{662C24FC-3D50-4E95-B0FB-4C536614BF00}" destId="{8E98C845-CE71-43D3-96A6-F6DA036182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6C374-0BD6-45CC-A00C-9E689573932F}">
      <dsp:nvSpPr>
        <dsp:cNvPr id="0" name=""/>
        <dsp:cNvSpPr/>
      </dsp:nvSpPr>
      <dsp:spPr>
        <a:xfrm>
          <a:off x="1283"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8814B-0B6E-4BC3-B970-7F7365EB350E}">
      <dsp:nvSpPr>
        <dsp:cNvPr id="0" name=""/>
        <dsp:cNvSpPr/>
      </dsp:nvSpPr>
      <dsp:spPr>
        <a:xfrm>
          <a:off x="501904"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defRPr cap="all"/>
          </a:pPr>
          <a:r>
            <a:rPr lang="fr-FR" sz="1900" b="1" kern="1200"/>
            <a:t>Is the Application Operational? </a:t>
          </a:r>
          <a:endParaRPr lang="en-US" sz="1900" b="1" kern="1200"/>
        </a:p>
      </dsp:txBody>
      <dsp:txXfrm>
        <a:off x="585701" y="971486"/>
        <a:ext cx="4337991" cy="2693452"/>
      </dsp:txXfrm>
    </dsp:sp>
    <dsp:sp modelId="{98AFC2A9-FA87-4A36-BBEA-450BB391BBA1}">
      <dsp:nvSpPr>
        <dsp:cNvPr id="0" name=""/>
        <dsp:cNvSpPr/>
      </dsp:nvSpPr>
      <dsp:spPr>
        <a:xfrm>
          <a:off x="5508110"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FCAB77-8FDA-4DA5-B441-12DFE6552A04}">
      <dsp:nvSpPr>
        <dsp:cNvPr id="0" name=""/>
        <dsp:cNvSpPr/>
      </dsp:nvSpPr>
      <dsp:spPr>
        <a:xfrm>
          <a:off x="6008730"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defRPr cap="all"/>
          </a:pPr>
          <a:r>
            <a:rPr lang="fr-FR" sz="1900" b="1" i="1" kern="1200" dirty="0"/>
            <a:t>Yes, </a:t>
          </a:r>
          <a:r>
            <a:rPr lang="fr-FR" sz="1900" b="1" i="1" kern="1200" dirty="0" err="1"/>
            <a:t>this</a:t>
          </a:r>
          <a:r>
            <a:rPr lang="fr-FR" sz="1900" b="1" i="1" kern="1200" dirty="0"/>
            <a:t> </a:t>
          </a:r>
          <a:r>
            <a:rPr lang="fr-FR" sz="1900" b="1" i="1" kern="1200" dirty="0" err="1"/>
            <a:t>is</a:t>
          </a:r>
          <a:r>
            <a:rPr lang="fr-FR" sz="1900" b="1" i="1" kern="1200" dirty="0"/>
            <a:t> a </a:t>
          </a:r>
          <a:r>
            <a:rPr lang="fr-FR" sz="1900" b="1" i="1" kern="1200" dirty="0" err="1"/>
            <a:t>fully</a:t>
          </a:r>
          <a:r>
            <a:rPr lang="fr-FR" sz="1900" b="1" i="1" kern="1200" dirty="0"/>
            <a:t> </a:t>
          </a:r>
          <a:r>
            <a:rPr lang="fr-FR" sz="1900" b="1" i="1" kern="1200" dirty="0" err="1"/>
            <a:t>functional</a:t>
          </a:r>
          <a:r>
            <a:rPr lang="fr-FR" sz="1900" b="1" i="1" kern="1200" dirty="0"/>
            <a:t> and </a:t>
          </a:r>
          <a:r>
            <a:rPr lang="fr-FR" sz="1900" b="1" i="1" kern="1200" dirty="0" err="1"/>
            <a:t>operational</a:t>
          </a:r>
          <a:r>
            <a:rPr lang="fr-FR" sz="1900" b="1" i="1" kern="1200" dirty="0"/>
            <a:t> application </a:t>
          </a:r>
          <a:r>
            <a:rPr lang="fr-FR" sz="1900" b="1" i="1" kern="1200" dirty="0" err="1"/>
            <a:t>it</a:t>
          </a:r>
          <a:r>
            <a:rPr lang="fr-FR" sz="1900" b="1" i="1" kern="1200" dirty="0"/>
            <a:t> has all the </a:t>
          </a:r>
          <a:r>
            <a:rPr lang="fr-FR" sz="1900" b="1" i="1" kern="1200" dirty="0" err="1"/>
            <a:t>functionalities</a:t>
          </a:r>
          <a:r>
            <a:rPr lang="fr-FR" sz="1900" b="1" i="1" kern="1200" dirty="0"/>
            <a:t> to </a:t>
          </a:r>
          <a:r>
            <a:rPr lang="fr-FR" sz="1900" b="1" i="1" kern="1200" dirty="0" err="1"/>
            <a:t>track</a:t>
          </a:r>
          <a:r>
            <a:rPr lang="fr-FR" sz="1900" b="1" i="1" kern="1200" dirty="0"/>
            <a:t> the location of </a:t>
          </a:r>
          <a:r>
            <a:rPr lang="fr-FR" sz="1900" b="1" i="1" kern="1200" dirty="0" err="1"/>
            <a:t>our</a:t>
          </a:r>
          <a:r>
            <a:rPr lang="fr-FR" sz="1900" b="1" i="1" kern="1200" dirty="0"/>
            <a:t> </a:t>
          </a:r>
          <a:r>
            <a:rPr lang="fr-FR" sz="1900" b="1" i="1" kern="1200" dirty="0" err="1"/>
            <a:t>loved</a:t>
          </a:r>
          <a:r>
            <a:rPr lang="fr-FR" sz="1900" b="1" i="1" kern="1200" dirty="0"/>
            <a:t> </a:t>
          </a:r>
          <a:r>
            <a:rPr lang="fr-FR" sz="1900" b="1" i="1" kern="1200" dirty="0" err="1"/>
            <a:t>ones</a:t>
          </a:r>
          <a:r>
            <a:rPr lang="fr-FR" sz="1900" b="1" i="1" kern="1200" dirty="0"/>
            <a:t> to </a:t>
          </a:r>
          <a:r>
            <a:rPr lang="fr-FR" sz="1900" b="1" i="1" kern="1200" dirty="0" err="1"/>
            <a:t>make</a:t>
          </a:r>
          <a:r>
            <a:rPr lang="fr-FR" sz="1900" b="1" i="1" kern="1200" dirty="0"/>
            <a:t> </a:t>
          </a:r>
          <a:r>
            <a:rPr lang="fr-FR" sz="1900" b="1" i="1" kern="1200" dirty="0" err="1"/>
            <a:t>this</a:t>
          </a:r>
          <a:r>
            <a:rPr lang="fr-FR" sz="1900" b="1" i="1" kern="1200" dirty="0"/>
            <a:t> application </a:t>
          </a:r>
          <a:r>
            <a:rPr lang="fr-FR" sz="1900" b="1" i="1" kern="1200" dirty="0" err="1"/>
            <a:t>work</a:t>
          </a:r>
          <a:r>
            <a:rPr lang="fr-FR" sz="1900" b="1" i="1" kern="1200" dirty="0"/>
            <a:t> </a:t>
          </a:r>
          <a:r>
            <a:rPr lang="fr-FR" sz="1900" b="1" i="1" kern="1200" dirty="0" err="1"/>
            <a:t>we</a:t>
          </a:r>
          <a:r>
            <a:rPr lang="fr-FR" sz="1900" b="1" i="1" kern="1200" dirty="0"/>
            <a:t> </a:t>
          </a:r>
          <a:r>
            <a:rPr lang="fr-FR" sz="1900" b="1" i="1" kern="1200" dirty="0" err="1"/>
            <a:t>just</a:t>
          </a:r>
          <a:r>
            <a:rPr lang="fr-FR" sz="1900" b="1" i="1" kern="1200" dirty="0"/>
            <a:t> have to log in </a:t>
          </a:r>
          <a:r>
            <a:rPr lang="fr-FR" sz="1900" b="1" i="1" kern="1200" dirty="0" err="1"/>
            <a:t>in</a:t>
          </a:r>
          <a:r>
            <a:rPr lang="fr-FR" sz="1900" b="1" i="1" kern="1200" dirty="0"/>
            <a:t> to </a:t>
          </a:r>
          <a:r>
            <a:rPr lang="fr-FR" sz="1900" b="1" i="1" kern="1200" dirty="0" err="1"/>
            <a:t>it</a:t>
          </a:r>
          <a:r>
            <a:rPr lang="fr-FR" sz="1900" b="1" i="1" kern="1200" dirty="0"/>
            <a:t> </a:t>
          </a:r>
          <a:r>
            <a:rPr lang="fr-FR" sz="1900" b="1" i="1" kern="1200" dirty="0" err="1"/>
            <a:t>so</a:t>
          </a:r>
          <a:r>
            <a:rPr lang="fr-FR" sz="1900" b="1" i="1" kern="1200" dirty="0"/>
            <a:t> </a:t>
          </a:r>
          <a:r>
            <a:rPr lang="fr-FR" sz="1900" b="1" i="1" kern="1200" dirty="0" err="1"/>
            <a:t>that</a:t>
          </a:r>
          <a:r>
            <a:rPr lang="fr-FR" sz="1900" b="1" i="1" kern="1200" dirty="0"/>
            <a:t> </a:t>
          </a:r>
          <a:r>
            <a:rPr lang="fr-FR" sz="1900" b="1" i="1" kern="1200" dirty="0" err="1"/>
            <a:t>we</a:t>
          </a:r>
          <a:r>
            <a:rPr lang="fr-FR" sz="1900" b="1" i="1" kern="1200" dirty="0"/>
            <a:t> </a:t>
          </a:r>
          <a:r>
            <a:rPr lang="fr-FR" sz="1900" b="1" i="1" kern="1200" dirty="0" err="1"/>
            <a:t>could</a:t>
          </a:r>
          <a:r>
            <a:rPr lang="fr-FR" sz="1900" b="1" i="1" kern="1200" dirty="0"/>
            <a:t> </a:t>
          </a:r>
          <a:r>
            <a:rPr lang="fr-FR" sz="1900" b="1" i="1" kern="1200" dirty="0" err="1"/>
            <a:t>see</a:t>
          </a:r>
          <a:r>
            <a:rPr lang="fr-FR" sz="1900" b="1" i="1" kern="1200" dirty="0"/>
            <a:t> the locations of </a:t>
          </a:r>
          <a:r>
            <a:rPr lang="fr-FR" sz="1900" b="1" i="1" kern="1200" dirty="0" err="1"/>
            <a:t>our</a:t>
          </a:r>
          <a:r>
            <a:rPr lang="fr-FR" sz="1900" b="1" i="1" kern="1200" dirty="0"/>
            <a:t> </a:t>
          </a:r>
          <a:r>
            <a:rPr lang="fr-FR" sz="1900" b="1" i="1" kern="1200" dirty="0" err="1"/>
            <a:t>loved</a:t>
          </a:r>
          <a:r>
            <a:rPr lang="fr-FR" sz="1900" b="1" i="1" kern="1200" dirty="0"/>
            <a:t> </a:t>
          </a:r>
          <a:r>
            <a:rPr lang="fr-FR" sz="1900" b="1" i="1" kern="1200" dirty="0" err="1"/>
            <a:t>ones</a:t>
          </a:r>
          <a:r>
            <a:rPr lang="fr-FR" sz="1900" b="1" i="1" kern="1200" dirty="0"/>
            <a:t> on </a:t>
          </a:r>
          <a:r>
            <a:rPr lang="fr-FR" sz="1900" b="1" i="1" kern="1200" dirty="0" err="1"/>
            <a:t>our</a:t>
          </a:r>
          <a:r>
            <a:rPr lang="fr-FR" sz="1900" b="1" i="1" kern="1200" dirty="0"/>
            <a:t> </a:t>
          </a:r>
          <a:r>
            <a:rPr lang="fr-FR" sz="1900" b="1" i="1" kern="1200" dirty="0" err="1"/>
            <a:t>dashboard</a:t>
          </a:r>
          <a:r>
            <a:rPr lang="fr-FR" sz="1900" b="1" i="1" kern="1200" dirty="0"/>
            <a:t>. </a:t>
          </a:r>
          <a:endParaRPr lang="en-US" sz="1900" b="1" i="1" kern="1200" dirty="0"/>
        </a:p>
      </dsp:txBody>
      <dsp:txXfrm>
        <a:off x="6092527" y="971486"/>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81925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8329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74280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3761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80687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49231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42123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41974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20871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3663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83760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5/26/2021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0624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5/26/2021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745908043"/>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457BF63-67B3-4243-88E5-A696E5CA3AFF}"/>
              </a:ext>
            </a:extLst>
          </p:cNvPr>
          <p:cNvPicPr>
            <a:picLocks noChangeAspect="1"/>
          </p:cNvPicPr>
          <p:nvPr/>
        </p:nvPicPr>
        <p:blipFill rotWithShape="1">
          <a:blip r:embed="rId2"/>
          <a:srcRect r="3112" b="1"/>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re 1">
            <a:extLst>
              <a:ext uri="{FF2B5EF4-FFF2-40B4-BE49-F238E27FC236}">
                <a16:creationId xmlns:a16="http://schemas.microsoft.com/office/drawing/2014/main" id="{D022EC2A-3758-4A13-B794-286D97801510}"/>
              </a:ext>
            </a:extLst>
          </p:cNvPr>
          <p:cNvSpPr>
            <a:spLocks noGrp="1"/>
          </p:cNvSpPr>
          <p:nvPr>
            <p:ph type="title"/>
          </p:nvPr>
        </p:nvSpPr>
        <p:spPr>
          <a:xfrm>
            <a:off x="6095999" y="3834174"/>
            <a:ext cx="5257800" cy="1701570"/>
          </a:xfrm>
        </p:spPr>
        <p:txBody>
          <a:bodyPr vert="horz" lIns="91440" tIns="45720" rIns="91440" bIns="45720" rtlCol="0" anchor="b">
            <a:normAutofit/>
          </a:bodyPr>
          <a:lstStyle/>
          <a:p>
            <a:pPr algn="l"/>
            <a:r>
              <a:rPr lang="en-US" sz="4400" dirty="0"/>
              <a:t>MARVINA MOBILITE</a:t>
            </a:r>
          </a:p>
        </p:txBody>
      </p:sp>
    </p:spTree>
    <p:extLst>
      <p:ext uri="{BB962C8B-B14F-4D97-AF65-F5344CB8AC3E}">
        <p14:creationId xmlns:p14="http://schemas.microsoft.com/office/powerpoint/2010/main" val="239543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olo journey">
            <a:extLst>
              <a:ext uri="{FF2B5EF4-FFF2-40B4-BE49-F238E27FC236}">
                <a16:creationId xmlns:a16="http://schemas.microsoft.com/office/drawing/2014/main" id="{41518A5A-107F-470E-BD63-7D918A26044D}"/>
              </a:ext>
            </a:extLst>
          </p:cNvPr>
          <p:cNvPicPr>
            <a:picLocks noChangeAspect="1"/>
          </p:cNvPicPr>
          <p:nvPr/>
        </p:nvPicPr>
        <p:blipFill rotWithShape="1">
          <a:blip r:embed="rId2"/>
          <a:srcRect l="20970" r="12138"/>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ZoneTexte 1">
            <a:extLst>
              <a:ext uri="{FF2B5EF4-FFF2-40B4-BE49-F238E27FC236}">
                <a16:creationId xmlns:a16="http://schemas.microsoft.com/office/drawing/2014/main" id="{E309B843-4774-41D0-BBD8-1D181EDACB42}"/>
              </a:ext>
            </a:extLst>
          </p:cNvPr>
          <p:cNvSpPr txBox="1"/>
          <p:nvPr/>
        </p:nvSpPr>
        <p:spPr>
          <a:xfrm>
            <a:off x="6513788" y="1000125"/>
            <a:ext cx="4840010" cy="5176838"/>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2000" b="1" dirty="0"/>
              <a:t>ABOUT PROJECT:-</a:t>
            </a:r>
            <a:r>
              <a:rPr lang="en-US" sz="2000" dirty="0"/>
              <a:t>The Project was for tracking  the exact location of the person that we want to track and by this application we could also get the information about the person driving the vehicle so by this we could keep an eye on our loved ones to see whether they are lost somewhere it could be very useful as family members always need safety for their loved ones. 	</a:t>
            </a:r>
          </a:p>
        </p:txBody>
      </p:sp>
    </p:spTree>
    <p:extLst>
      <p:ext uri="{BB962C8B-B14F-4D97-AF65-F5344CB8AC3E}">
        <p14:creationId xmlns:p14="http://schemas.microsoft.com/office/powerpoint/2010/main" val="90229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4">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34" name="Rectangle 26">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8">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21B760">
              <a:alpha val="20000"/>
            </a:srgbClr>
          </a:solidFill>
          <a:ln w="32707" cap="flat">
            <a:noFill/>
            <a:prstDash val="solid"/>
            <a:miter/>
          </a:ln>
        </p:spPr>
        <p:txBody>
          <a:bodyPr rtlCol="0" anchor="ctr"/>
          <a:lstStyle/>
          <a:p>
            <a:endParaRPr lang="en-US">
              <a:solidFill>
                <a:schemeClr val="tx1"/>
              </a:solidFill>
            </a:endParaRPr>
          </a:p>
        </p:txBody>
      </p:sp>
      <p:sp>
        <p:nvSpPr>
          <p:cNvPr id="2" name="TextBox 1">
            <a:extLst>
              <a:ext uri="{FF2B5EF4-FFF2-40B4-BE49-F238E27FC236}">
                <a16:creationId xmlns:a16="http://schemas.microsoft.com/office/drawing/2014/main" id="{46674AF4-6306-484A-878D-FC7CFB096CC2}"/>
              </a:ext>
            </a:extLst>
          </p:cNvPr>
          <p:cNvSpPr txBox="1"/>
          <p:nvPr/>
        </p:nvSpPr>
        <p:spPr>
          <a:xfrm>
            <a:off x="6804401" y="713313"/>
            <a:ext cx="4549400" cy="54313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spcAft>
                <a:spcPts val="600"/>
              </a:spcAft>
              <a:buFont typeface="Arial" panose="020B0604020202020204" pitchFamily="34" charset="0"/>
              <a:buChar char="•"/>
            </a:pPr>
            <a:r>
              <a:rPr lang="en-US" sz="2000" b="1" dirty="0"/>
              <a:t>Functionalities of this Application:- </a:t>
            </a:r>
            <a:r>
              <a:rPr lang="en-US" sz="2000" dirty="0"/>
              <a:t>If we Talk about the functionalities of this application then to make this fully functional activity work we just have to create an account in it and then we can log into it to our personal space so by </a:t>
            </a:r>
            <a:r>
              <a:rPr lang="en-US" sz="2000"/>
              <a:t>doint</a:t>
            </a:r>
            <a:r>
              <a:rPr lang="en-US" sz="2000" dirty="0"/>
              <a:t> such activities we would be able to gain all the information about our loved ones on the dashboard.</a:t>
            </a:r>
          </a:p>
        </p:txBody>
      </p:sp>
    </p:spTree>
    <p:extLst>
      <p:ext uri="{BB962C8B-B14F-4D97-AF65-F5344CB8AC3E}">
        <p14:creationId xmlns:p14="http://schemas.microsoft.com/office/powerpoint/2010/main" val="11571924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9" name="Rectangle 1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21B7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4" name="ZoneTexte 1">
            <a:extLst>
              <a:ext uri="{FF2B5EF4-FFF2-40B4-BE49-F238E27FC236}">
                <a16:creationId xmlns:a16="http://schemas.microsoft.com/office/drawing/2014/main" id="{4B77917E-AC40-469C-B5CB-35D2F2DC4844}"/>
              </a:ext>
            </a:extLst>
          </p:cNvPr>
          <p:cNvGraphicFramePr/>
          <p:nvPr>
            <p:extLst>
              <p:ext uri="{D42A27DB-BD31-4B8C-83A1-F6EECF244321}">
                <p14:modId xmlns:p14="http://schemas.microsoft.com/office/powerpoint/2010/main" val="2152646561"/>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97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 2" descr="Une image contenant texte, capture d’écran, carte de visite, graphiques vectoriels&#10;&#10;Description générée automatiquement">
            <a:extLst>
              <a:ext uri="{FF2B5EF4-FFF2-40B4-BE49-F238E27FC236}">
                <a16:creationId xmlns:a16="http://schemas.microsoft.com/office/drawing/2014/main" id="{278D63B5-F315-4072-85F3-D49BCF73C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9116" y="757622"/>
            <a:ext cx="2783734" cy="6018887"/>
          </a:xfrm>
          <a:prstGeom prst="rect">
            <a:avLst/>
          </a:prstGeom>
        </p:spPr>
      </p:pic>
    </p:spTree>
    <p:extLst>
      <p:ext uri="{BB962C8B-B14F-4D97-AF65-F5344CB8AC3E}">
        <p14:creationId xmlns:p14="http://schemas.microsoft.com/office/powerpoint/2010/main" val="114483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538714"/>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B2F2C"/>
      </a:dk2>
      <a:lt2>
        <a:srgbClr val="F3F0F2"/>
      </a:lt2>
      <a:accent1>
        <a:srgbClr val="21B760"/>
      </a:accent1>
      <a:accent2>
        <a:srgbClr val="14B59A"/>
      </a:accent2>
      <a:accent3>
        <a:srgbClr val="23ADDC"/>
      </a:accent3>
      <a:accent4>
        <a:srgbClr val="1756D5"/>
      </a:accent4>
      <a:accent5>
        <a:srgbClr val="493AE9"/>
      </a:accent5>
      <a:accent6>
        <a:srgbClr val="791BD6"/>
      </a:accent6>
      <a:hlink>
        <a:srgbClr val="BF3F89"/>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102</TotalTime>
  <Words>194</Words>
  <Application>Microsoft Office PowerPoint</Application>
  <PresentationFormat>Grand écran</PresentationFormat>
  <Paragraphs>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Elephant</vt:lpstr>
      <vt:lpstr>BrushVTI</vt:lpstr>
      <vt:lpstr>MARVINA MOBILITE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MARVINA MOBILITE</dc:title>
  <dc:creator>Aman Yadav</dc:creator>
  <cp:lastModifiedBy>Aman Yadav</cp:lastModifiedBy>
  <cp:revision>1</cp:revision>
  <dcterms:created xsi:type="dcterms:W3CDTF">2021-05-25T10:01:24Z</dcterms:created>
  <dcterms:modified xsi:type="dcterms:W3CDTF">2021-05-26T09:31:33Z</dcterms:modified>
</cp:coreProperties>
</file>