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 Yadav" initials="AY" lastIdx="2" clrIdx="0">
    <p:extLst>
      <p:ext uri="{19B8F6BF-5375-455C-9EA6-DF929625EA0E}">
        <p15:presenceInfo xmlns:p15="http://schemas.microsoft.com/office/powerpoint/2012/main" userId="0b002abb211443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Yadav" userId="0b002abb21144310" providerId="LiveId" clId="{B01884DF-6C29-4D5D-98AC-29767A661DC8}"/>
    <pc:docChg chg="undo custSel modSld">
      <pc:chgData name="Aman Yadav" userId="0b002abb21144310" providerId="LiveId" clId="{B01884DF-6C29-4D5D-98AC-29767A661DC8}" dt="2021-04-14T15:32:55.692" v="87"/>
      <pc:docMkLst>
        <pc:docMk/>
      </pc:docMkLst>
      <pc:sldChg chg="addSp modSp mod addCm delCm">
        <pc:chgData name="Aman Yadav" userId="0b002abb21144310" providerId="LiveId" clId="{B01884DF-6C29-4D5D-98AC-29767A661DC8}" dt="2021-04-14T15:12:14.857" v="66" actId="20577"/>
        <pc:sldMkLst>
          <pc:docMk/>
          <pc:sldMk cId="3359476036" sldId="256"/>
        </pc:sldMkLst>
        <pc:spChg chg="mod">
          <ac:chgData name="Aman Yadav" userId="0b002abb21144310" providerId="LiveId" clId="{B01884DF-6C29-4D5D-98AC-29767A661DC8}" dt="2021-04-14T14:33:23.985" v="10" actId="1076"/>
          <ac:spMkLst>
            <pc:docMk/>
            <pc:sldMk cId="3359476036" sldId="256"/>
            <ac:spMk id="6" creationId="{1AA25764-0964-4B4D-B81D-436D44EC02A0}"/>
          </ac:spMkLst>
        </pc:spChg>
        <pc:spChg chg="add mod">
          <ac:chgData name="Aman Yadav" userId="0b002abb21144310" providerId="LiveId" clId="{B01884DF-6C29-4D5D-98AC-29767A661DC8}" dt="2021-04-14T14:34:44.827" v="16" actId="255"/>
          <ac:spMkLst>
            <pc:docMk/>
            <pc:sldMk cId="3359476036" sldId="256"/>
            <ac:spMk id="7" creationId="{44D2419F-4B10-457D-8F90-9858ED411885}"/>
          </ac:spMkLst>
        </pc:spChg>
        <pc:spChg chg="add mod">
          <ac:chgData name="Aman Yadav" userId="0b002abb21144310" providerId="LiveId" clId="{B01884DF-6C29-4D5D-98AC-29767A661DC8}" dt="2021-04-14T15:12:14.857" v="66" actId="20577"/>
          <ac:spMkLst>
            <pc:docMk/>
            <pc:sldMk cId="3359476036" sldId="256"/>
            <ac:spMk id="8" creationId="{40033F89-5774-42AA-B95D-760301951B5E}"/>
          </ac:spMkLst>
        </pc:spChg>
      </pc:sldChg>
      <pc:sldChg chg="addSp modSp mod">
        <pc:chgData name="Aman Yadav" userId="0b002abb21144310" providerId="LiveId" clId="{B01884DF-6C29-4D5D-98AC-29767A661DC8}" dt="2021-04-14T15:28:48.976" v="86" actId="255"/>
        <pc:sldMkLst>
          <pc:docMk/>
          <pc:sldMk cId="909519686" sldId="257"/>
        </pc:sldMkLst>
        <pc:spChg chg="mod">
          <ac:chgData name="Aman Yadav" userId="0b002abb21144310" providerId="LiveId" clId="{B01884DF-6C29-4D5D-98AC-29767A661DC8}" dt="2021-04-14T14:38:19.726" v="19" actId="207"/>
          <ac:spMkLst>
            <pc:docMk/>
            <pc:sldMk cId="909519686" sldId="257"/>
            <ac:spMk id="4" creationId="{CD7C4BDC-112F-489A-9B2F-E804269B7F77}"/>
          </ac:spMkLst>
        </pc:spChg>
        <pc:spChg chg="mod">
          <ac:chgData name="Aman Yadav" userId="0b002abb21144310" providerId="LiveId" clId="{B01884DF-6C29-4D5D-98AC-29767A661DC8}" dt="2021-04-14T14:37:59.949" v="18"/>
          <ac:spMkLst>
            <pc:docMk/>
            <pc:sldMk cId="909519686" sldId="257"/>
            <ac:spMk id="5" creationId="{9F1C3A26-21CF-43ED-B74E-6FA07B6FA342}"/>
          </ac:spMkLst>
        </pc:spChg>
        <pc:spChg chg="add mod">
          <ac:chgData name="Aman Yadav" userId="0b002abb21144310" providerId="LiveId" clId="{B01884DF-6C29-4D5D-98AC-29767A661DC8}" dt="2021-04-14T15:28:48.976" v="86" actId="255"/>
          <ac:spMkLst>
            <pc:docMk/>
            <pc:sldMk cId="909519686" sldId="257"/>
            <ac:spMk id="6" creationId="{D647AE32-AC33-471B-A9FE-187916CAE84F}"/>
          </ac:spMkLst>
        </pc:spChg>
      </pc:sldChg>
      <pc:sldChg chg="modSp mod">
        <pc:chgData name="Aman Yadav" userId="0b002abb21144310" providerId="LiveId" clId="{B01884DF-6C29-4D5D-98AC-29767A661DC8}" dt="2021-04-14T14:42:06.285" v="20"/>
        <pc:sldMkLst>
          <pc:docMk/>
          <pc:sldMk cId="3396764445" sldId="258"/>
        </pc:sldMkLst>
        <pc:spChg chg="mod">
          <ac:chgData name="Aman Yadav" userId="0b002abb21144310" providerId="LiveId" clId="{B01884DF-6C29-4D5D-98AC-29767A661DC8}" dt="2021-04-14T14:42:06.285" v="20"/>
          <ac:spMkLst>
            <pc:docMk/>
            <pc:sldMk cId="3396764445" sldId="258"/>
            <ac:spMk id="4" creationId="{8BF6DC08-4226-4C8F-B852-713E24FFF472}"/>
          </ac:spMkLst>
        </pc:spChg>
      </pc:sldChg>
      <pc:sldChg chg="modSp mod">
        <pc:chgData name="Aman Yadav" userId="0b002abb21144310" providerId="LiveId" clId="{B01884DF-6C29-4D5D-98AC-29767A661DC8}" dt="2021-04-14T14:49:45.936" v="21"/>
        <pc:sldMkLst>
          <pc:docMk/>
          <pc:sldMk cId="1921435165" sldId="259"/>
        </pc:sldMkLst>
        <pc:spChg chg="mod">
          <ac:chgData name="Aman Yadav" userId="0b002abb21144310" providerId="LiveId" clId="{B01884DF-6C29-4D5D-98AC-29767A661DC8}" dt="2021-04-14T14:49:45.936" v="21"/>
          <ac:spMkLst>
            <pc:docMk/>
            <pc:sldMk cId="1921435165" sldId="259"/>
            <ac:spMk id="4" creationId="{CA341E77-3224-4C58-8FDB-A0C195EB9AA0}"/>
          </ac:spMkLst>
        </pc:spChg>
      </pc:sldChg>
      <pc:sldChg chg="modSp mod">
        <pc:chgData name="Aman Yadav" userId="0b002abb21144310" providerId="LiveId" clId="{B01884DF-6C29-4D5D-98AC-29767A661DC8}" dt="2021-04-14T14:52:35.498" v="22"/>
        <pc:sldMkLst>
          <pc:docMk/>
          <pc:sldMk cId="3836066316" sldId="260"/>
        </pc:sldMkLst>
        <pc:spChg chg="mod">
          <ac:chgData name="Aman Yadav" userId="0b002abb21144310" providerId="LiveId" clId="{B01884DF-6C29-4D5D-98AC-29767A661DC8}" dt="2021-04-14T14:52:35.498" v="22"/>
          <ac:spMkLst>
            <pc:docMk/>
            <pc:sldMk cId="3836066316" sldId="260"/>
            <ac:spMk id="4" creationId="{FA168DB8-2030-4BC1-ACB3-55EF997B9384}"/>
          </ac:spMkLst>
        </pc:spChg>
        <pc:spChg chg="mod">
          <ac:chgData name="Aman Yadav" userId="0b002abb21144310" providerId="LiveId" clId="{B01884DF-6C29-4D5D-98AC-29767A661DC8}" dt="2021-04-14T14:35:18.223" v="17" actId="255"/>
          <ac:spMkLst>
            <pc:docMk/>
            <pc:sldMk cId="3836066316" sldId="260"/>
            <ac:spMk id="5" creationId="{667FE16E-C424-4B21-BD97-4E74D0DBD728}"/>
          </ac:spMkLst>
        </pc:spChg>
      </pc:sldChg>
      <pc:sldChg chg="modSp mod">
        <pc:chgData name="Aman Yadav" userId="0b002abb21144310" providerId="LiveId" clId="{B01884DF-6C29-4D5D-98AC-29767A661DC8}" dt="2021-04-14T15:08:05.002" v="27" actId="1076"/>
        <pc:sldMkLst>
          <pc:docMk/>
          <pc:sldMk cId="1565140890" sldId="261"/>
        </pc:sldMkLst>
        <pc:spChg chg="mod">
          <ac:chgData name="Aman Yadav" userId="0b002abb21144310" providerId="LiveId" clId="{B01884DF-6C29-4D5D-98AC-29767A661DC8}" dt="2021-04-14T15:07:59.541" v="26"/>
          <ac:spMkLst>
            <pc:docMk/>
            <pc:sldMk cId="1565140890" sldId="261"/>
            <ac:spMk id="5" creationId="{E8242189-B0F2-4E73-B8A2-F7C52EBA4F31}"/>
          </ac:spMkLst>
        </pc:spChg>
        <pc:picChg chg="mod">
          <ac:chgData name="Aman Yadav" userId="0b002abb21144310" providerId="LiveId" clId="{B01884DF-6C29-4D5D-98AC-29767A661DC8}" dt="2021-04-14T15:08:05.002" v="27" actId="1076"/>
          <ac:picMkLst>
            <pc:docMk/>
            <pc:sldMk cId="1565140890" sldId="261"/>
            <ac:picMk id="3" creationId="{84877D63-1EE1-4E09-8486-B9AF5942B8D4}"/>
          </ac:picMkLst>
        </pc:picChg>
      </pc:sldChg>
      <pc:sldChg chg="addSp delSp modSp mod">
        <pc:chgData name="Aman Yadav" userId="0b002abb21144310" providerId="LiveId" clId="{B01884DF-6C29-4D5D-98AC-29767A661DC8}" dt="2021-04-14T15:26:26.999" v="67"/>
        <pc:sldMkLst>
          <pc:docMk/>
          <pc:sldMk cId="3441954029" sldId="262"/>
        </pc:sldMkLst>
        <pc:spChg chg="mod">
          <ac:chgData name="Aman Yadav" userId="0b002abb21144310" providerId="LiveId" clId="{B01884DF-6C29-4D5D-98AC-29767A661DC8}" dt="2021-04-14T15:26:26.999" v="67"/>
          <ac:spMkLst>
            <pc:docMk/>
            <pc:sldMk cId="3441954029" sldId="262"/>
            <ac:spMk id="2" creationId="{63F3F661-4840-426A-AD34-49044A0CA7BE}"/>
          </ac:spMkLst>
        </pc:spChg>
        <pc:spChg chg="add del mod">
          <ac:chgData name="Aman Yadav" userId="0b002abb21144310" providerId="LiveId" clId="{B01884DF-6C29-4D5D-98AC-29767A661DC8}" dt="2021-04-14T14:27:24.197" v="6"/>
          <ac:spMkLst>
            <pc:docMk/>
            <pc:sldMk cId="3441954029" sldId="262"/>
            <ac:spMk id="5" creationId="{951E56E4-2A28-4EBB-9960-F3E7421461CC}"/>
          </ac:spMkLst>
        </pc:spChg>
        <pc:spChg chg="add mod">
          <ac:chgData name="Aman Yadav" userId="0b002abb21144310" providerId="LiveId" clId="{B01884DF-6C29-4D5D-98AC-29767A661DC8}" dt="2021-04-14T14:27:23.091" v="4" actId="255"/>
          <ac:spMkLst>
            <pc:docMk/>
            <pc:sldMk cId="3441954029" sldId="262"/>
            <ac:spMk id="6" creationId="{8049AEFC-89F8-4385-B8EB-7843B47E6B61}"/>
          </ac:spMkLst>
        </pc:spChg>
      </pc:sldChg>
      <pc:sldChg chg="modSp mod">
        <pc:chgData name="Aman Yadav" userId="0b002abb21144310" providerId="LiveId" clId="{B01884DF-6C29-4D5D-98AC-29767A661DC8}" dt="2021-04-14T15:32:55.692" v="87"/>
        <pc:sldMkLst>
          <pc:docMk/>
          <pc:sldMk cId="3122780951" sldId="263"/>
        </pc:sldMkLst>
        <pc:spChg chg="mod">
          <ac:chgData name="Aman Yadav" userId="0b002abb21144310" providerId="LiveId" clId="{B01884DF-6C29-4D5D-98AC-29767A661DC8}" dt="2021-04-14T15:32:55.692" v="87"/>
          <ac:spMkLst>
            <pc:docMk/>
            <pc:sldMk cId="3122780951" sldId="263"/>
            <ac:spMk id="3" creationId="{1AE41D1C-CBA2-407C-99F4-2031A508D837}"/>
          </ac:spMkLst>
        </pc:spChg>
      </pc:sldChg>
    </pc:docChg>
  </pc:docChgLst>
  <pc:docChgLst>
    <pc:chgData name="Aman Yadav" userId="0b002abb21144310" providerId="LiveId" clId="{B9ADAB27-E0EA-4406-865C-18DDAA809216}"/>
    <pc:docChg chg="custSel modSld">
      <pc:chgData name="Aman Yadav" userId="0b002abb21144310" providerId="LiveId" clId="{B9ADAB27-E0EA-4406-865C-18DDAA809216}" dt="2021-04-29T15:31:26.096" v="38" actId="14100"/>
      <pc:docMkLst>
        <pc:docMk/>
      </pc:docMkLst>
      <pc:sldChg chg="modSp mod">
        <pc:chgData name="Aman Yadav" userId="0b002abb21144310" providerId="LiveId" clId="{B9ADAB27-E0EA-4406-865C-18DDAA809216}" dt="2021-04-29T15:29:37.033" v="29" actId="122"/>
        <pc:sldMkLst>
          <pc:docMk/>
          <pc:sldMk cId="3359476036" sldId="256"/>
        </pc:sldMkLst>
        <pc:spChg chg="mod">
          <ac:chgData name="Aman Yadav" userId="0b002abb21144310" providerId="LiveId" clId="{B9ADAB27-E0EA-4406-865C-18DDAA809216}" dt="2021-04-29T15:29:37.033" v="29" actId="122"/>
          <ac:spMkLst>
            <pc:docMk/>
            <pc:sldMk cId="3359476036" sldId="256"/>
            <ac:spMk id="6" creationId="{1AA25764-0964-4B4D-B81D-436D44EC02A0}"/>
          </ac:spMkLst>
        </pc:spChg>
      </pc:sldChg>
      <pc:sldChg chg="addSp delSp modSp mod">
        <pc:chgData name="Aman Yadav" userId="0b002abb21144310" providerId="LiveId" clId="{B9ADAB27-E0EA-4406-865C-18DDAA809216}" dt="2021-04-29T15:31:26.096" v="38" actId="14100"/>
        <pc:sldMkLst>
          <pc:docMk/>
          <pc:sldMk cId="3441954029" sldId="262"/>
        </pc:sldMkLst>
        <pc:spChg chg="del">
          <ac:chgData name="Aman Yadav" userId="0b002abb21144310" providerId="LiveId" clId="{B9ADAB27-E0EA-4406-865C-18DDAA809216}" dt="2021-04-29T15:31:08.129" v="34" actId="478"/>
          <ac:spMkLst>
            <pc:docMk/>
            <pc:sldMk cId="3441954029" sldId="262"/>
            <ac:spMk id="2" creationId="{63F3F661-4840-426A-AD34-49044A0CA7BE}"/>
          </ac:spMkLst>
        </pc:spChg>
        <pc:spChg chg="del mod">
          <ac:chgData name="Aman Yadav" userId="0b002abb21144310" providerId="LiveId" clId="{B9ADAB27-E0EA-4406-865C-18DDAA809216}" dt="2021-04-29T15:31:03.383" v="33" actId="478"/>
          <ac:spMkLst>
            <pc:docMk/>
            <pc:sldMk cId="3441954029" sldId="262"/>
            <ac:spMk id="6" creationId="{8049AEFC-89F8-4385-B8EB-7843B47E6B61}"/>
          </ac:spMkLst>
        </pc:spChg>
        <pc:spChg chg="add mod">
          <ac:chgData name="Aman Yadav" userId="0b002abb21144310" providerId="LiveId" clId="{B9ADAB27-E0EA-4406-865C-18DDAA809216}" dt="2021-04-29T15:31:26.096" v="38" actId="14100"/>
          <ac:spMkLst>
            <pc:docMk/>
            <pc:sldMk cId="3441954029" sldId="262"/>
            <ac:spMk id="51" creationId="{0A6B5909-1BA3-4D6E-AD4B-BE9F60E44D4E}"/>
          </ac:spMkLst>
        </pc:spChg>
        <pc:picChg chg="del">
          <ac:chgData name="Aman Yadav" userId="0b002abb21144310" providerId="LiveId" clId="{B9ADAB27-E0EA-4406-865C-18DDAA809216}" dt="2021-04-29T15:31:18.259" v="36" actId="478"/>
          <ac:picMkLst>
            <pc:docMk/>
            <pc:sldMk cId="3441954029" sldId="262"/>
            <ac:picMk id="4" creationId="{5D97B76F-D930-4C43-8DDF-2B30052373C5}"/>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4-14T15:18:45.579" idx="1">
    <p:pos x="10" y="10"/>
    <p:text>Leadership</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A29B-1834-4EBB-AF22-71D325A0068B}" type="datetimeFigureOut">
              <a:rPr lang="fr-FR" smtClean="0"/>
              <a:t>29/04/2021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6E456-381E-4A87-B3DD-E76533FF5FD9}" type="slidenum">
              <a:rPr lang="fr-FR" smtClean="0"/>
              <a:t>‹N°›</a:t>
            </a:fld>
            <a:endParaRPr lang="fr-FR"/>
          </a:p>
        </p:txBody>
      </p:sp>
    </p:spTree>
    <p:extLst>
      <p:ext uri="{BB962C8B-B14F-4D97-AF65-F5344CB8AC3E}">
        <p14:creationId xmlns:p14="http://schemas.microsoft.com/office/powerpoint/2010/main" val="328623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0A319F7-CD69-4F94-AAFA-F7C30EDE3D8D}" type="datetimeFigureOut">
              <a:rPr lang="fr-FR" smtClean="0"/>
              <a:t>29/04/2021</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4259886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A319F7-CD69-4F94-AAFA-F7C30EDE3D8D}" type="datetimeFigureOut">
              <a:rPr lang="fr-FR" smtClean="0"/>
              <a:t>29/04/2021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305099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A319F7-CD69-4F94-AAFA-F7C30EDE3D8D}" type="datetimeFigureOut">
              <a:rPr lang="fr-FR" smtClean="0"/>
              <a:t>29/04/2021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142474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A319F7-CD69-4F94-AAFA-F7C30EDE3D8D}" type="datetimeFigureOut">
              <a:rPr lang="fr-FR" smtClean="0"/>
              <a:t>29/04/2021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3A54B6-CF1D-4F8F-9F58-D0FA3C646A72}"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394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A319F7-CD69-4F94-AAFA-F7C30EDE3D8D}" type="datetimeFigureOut">
              <a:rPr lang="fr-FR" smtClean="0"/>
              <a:t>29/04/2021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4152736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30A319F7-CD69-4F94-AAFA-F7C30EDE3D8D}" type="datetimeFigureOut">
              <a:rPr lang="fr-FR" smtClean="0"/>
              <a:t>29/04/2021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46826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30A319F7-CD69-4F94-AAFA-F7C30EDE3D8D}" type="datetimeFigureOut">
              <a:rPr lang="fr-FR" smtClean="0"/>
              <a:t>29/04/2021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2365612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0A319F7-CD69-4F94-AAFA-F7C30EDE3D8D}" type="datetimeFigureOut">
              <a:rPr lang="fr-FR" smtClean="0"/>
              <a:t>29/04/2021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1573855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0A319F7-CD69-4F94-AAFA-F7C30EDE3D8D}" type="datetimeFigureOut">
              <a:rPr lang="fr-FR" smtClean="0"/>
              <a:t>29/04/2021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349469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0A319F7-CD69-4F94-AAFA-F7C30EDE3D8D}" type="datetimeFigureOut">
              <a:rPr lang="fr-FR" smtClean="0"/>
              <a:t>29/04/2021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861976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0A319F7-CD69-4F94-AAFA-F7C30EDE3D8D}" type="datetimeFigureOut">
              <a:rPr lang="fr-FR" smtClean="0"/>
              <a:t>29/04/2021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264351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0A319F7-CD69-4F94-AAFA-F7C30EDE3D8D}" type="datetimeFigureOut">
              <a:rPr lang="fr-FR" smtClean="0"/>
              <a:t>29/04/2021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260791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0A319F7-CD69-4F94-AAFA-F7C30EDE3D8D}" type="datetimeFigureOut">
              <a:rPr lang="fr-FR" smtClean="0"/>
              <a:t>29/04/2021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215213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0A319F7-CD69-4F94-AAFA-F7C30EDE3D8D}" type="datetimeFigureOut">
              <a:rPr lang="fr-FR" smtClean="0"/>
              <a:t>29/04/2021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391492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319F7-CD69-4F94-AAFA-F7C30EDE3D8D}" type="datetimeFigureOut">
              <a:rPr lang="fr-FR" smtClean="0"/>
              <a:t>29/04/2021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89949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A319F7-CD69-4F94-AAFA-F7C30EDE3D8D}" type="datetimeFigureOut">
              <a:rPr lang="fr-FR" smtClean="0"/>
              <a:t>29/04/2021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263046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A319F7-CD69-4F94-AAFA-F7C30EDE3D8D}" type="datetimeFigureOut">
              <a:rPr lang="fr-FR" smtClean="0"/>
              <a:t>29/04/2021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3A54B6-CF1D-4F8F-9F58-D0FA3C646A72}" type="slidenum">
              <a:rPr lang="fr-FR" smtClean="0"/>
              <a:t>‹N°›</a:t>
            </a:fld>
            <a:endParaRPr lang="fr-FR"/>
          </a:p>
        </p:txBody>
      </p:sp>
    </p:spTree>
    <p:extLst>
      <p:ext uri="{BB962C8B-B14F-4D97-AF65-F5344CB8AC3E}">
        <p14:creationId xmlns:p14="http://schemas.microsoft.com/office/powerpoint/2010/main" val="416758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A319F7-CD69-4F94-AAFA-F7C30EDE3D8D}" type="datetimeFigureOut">
              <a:rPr lang="fr-FR" smtClean="0"/>
              <a:t>29/04/2021</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3A54B6-CF1D-4F8F-9F58-D0FA3C646A72}" type="slidenum">
              <a:rPr lang="fr-FR" smtClean="0"/>
              <a:t>‹N°›</a:t>
            </a:fld>
            <a:endParaRPr lang="fr-FR"/>
          </a:p>
        </p:txBody>
      </p:sp>
    </p:spTree>
    <p:extLst>
      <p:ext uri="{BB962C8B-B14F-4D97-AF65-F5344CB8AC3E}">
        <p14:creationId xmlns:p14="http://schemas.microsoft.com/office/powerpoint/2010/main" val="16179927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AA25764-0964-4B4D-B81D-436D44EC02A0}"/>
              </a:ext>
            </a:extLst>
          </p:cNvPr>
          <p:cNvSpPr txBox="1"/>
          <p:nvPr/>
        </p:nvSpPr>
        <p:spPr>
          <a:xfrm>
            <a:off x="836612" y="3657600"/>
            <a:ext cx="10518776" cy="1200329"/>
          </a:xfrm>
          <a:prstGeom prst="rect">
            <a:avLst/>
          </a:prstGeom>
        </p:spPr>
        <p:txBody>
          <a:bodyPr vert="horz" wrap="square" lIns="91440" tIns="45720" rIns="91440" bIns="45720" rtlCol="0" anchor="b">
            <a:normAutofit fontScale="92500"/>
          </a:bodyPr>
          <a:lstStyle/>
          <a:p>
            <a:pPr algn="ctr">
              <a:lnSpc>
                <a:spcPct val="90000"/>
              </a:lnSpc>
              <a:spcBef>
                <a:spcPct val="0"/>
              </a:spcBef>
              <a:spcAft>
                <a:spcPts val="600"/>
              </a:spcAft>
            </a:pPr>
            <a:r>
              <a:rPr lang="en-US" sz="7200" dirty="0">
                <a:solidFill>
                  <a:schemeClr val="accent1">
                    <a:lumMod val="75000"/>
                  </a:schemeClr>
                </a:solidFill>
                <a:latin typeface="+mj-lt"/>
                <a:ea typeface="+mj-ea"/>
                <a:cs typeface="+mj-cs"/>
              </a:rPr>
              <a:t>         MARVYANA MOBILITE</a:t>
            </a:r>
          </a:p>
        </p:txBody>
      </p:sp>
      <p:pic>
        <p:nvPicPr>
          <p:cNvPr id="5" name="Image 4">
            <a:extLst>
              <a:ext uri="{FF2B5EF4-FFF2-40B4-BE49-F238E27FC236}">
                <a16:creationId xmlns:a16="http://schemas.microsoft.com/office/drawing/2014/main" id="{3750FA52-A2DB-4E84-8024-D07F45848BAD}"/>
              </a:ext>
            </a:extLst>
          </p:cNvPr>
          <p:cNvPicPr>
            <a:picLocks noChangeAspect="1"/>
          </p:cNvPicPr>
          <p:nvPr/>
        </p:nvPicPr>
        <p:blipFill rotWithShape="1">
          <a:blip r:embed="rId2">
            <a:extLst>
              <a:ext uri="{28A0092B-C50C-407E-A947-70E740481C1C}">
                <a14:useLocalDpi xmlns:a14="http://schemas.microsoft.com/office/drawing/2010/main" val="0"/>
              </a:ext>
            </a:extLst>
          </a:blip>
          <a:srcRect t="5088" b="13831"/>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sp>
        <p:nvSpPr>
          <p:cNvPr id="7" name="ZoneTexte 6">
            <a:extLst>
              <a:ext uri="{FF2B5EF4-FFF2-40B4-BE49-F238E27FC236}">
                <a16:creationId xmlns:a16="http://schemas.microsoft.com/office/drawing/2014/main" id="{44D2419F-4B10-457D-8F90-9858ED411885}"/>
              </a:ext>
            </a:extLst>
          </p:cNvPr>
          <p:cNvSpPr txBox="1"/>
          <p:nvPr/>
        </p:nvSpPr>
        <p:spPr>
          <a:xfrm>
            <a:off x="2308194" y="5202315"/>
            <a:ext cx="7137647" cy="1292662"/>
          </a:xfrm>
          <a:prstGeom prst="rect">
            <a:avLst/>
          </a:prstGeom>
          <a:noFill/>
        </p:spPr>
        <p:txBody>
          <a:bodyPr wrap="square" rtlCol="0">
            <a:spAutoFit/>
          </a:bodyPr>
          <a:lstStyle/>
          <a:p>
            <a:r>
              <a:rPr lang="fr-FR" sz="2400" dirty="0">
                <a:solidFill>
                  <a:srgbClr val="FF0000"/>
                </a:solidFill>
              </a:rPr>
              <a:t>Qu’est-ce qu’une compétence non technique?</a:t>
            </a:r>
          </a:p>
          <a:p>
            <a:r>
              <a:rPr lang="fr-FR" dirty="0"/>
              <a:t>Les soft </a:t>
            </a:r>
            <a:r>
              <a:rPr lang="fr-FR" dirty="0" err="1"/>
              <a:t>skills</a:t>
            </a:r>
            <a:r>
              <a:rPr lang="fr-FR" dirty="0"/>
              <a:t>, référence à des qualités humaines et liées à la personnalité. On fait souvent référence à l’intelligence émotionnelle. Par exemple l’empathie, l’écoute ou encore l’analyse comme compétences non-techniques.</a:t>
            </a:r>
          </a:p>
        </p:txBody>
      </p:sp>
      <p:sp>
        <p:nvSpPr>
          <p:cNvPr id="8" name="ZoneTexte 7">
            <a:extLst>
              <a:ext uri="{FF2B5EF4-FFF2-40B4-BE49-F238E27FC236}">
                <a16:creationId xmlns:a16="http://schemas.microsoft.com/office/drawing/2014/main" id="{40033F89-5774-42AA-B95D-760301951B5E}"/>
              </a:ext>
            </a:extLst>
          </p:cNvPr>
          <p:cNvSpPr txBox="1"/>
          <p:nvPr/>
        </p:nvSpPr>
        <p:spPr>
          <a:xfrm>
            <a:off x="182880" y="0"/>
            <a:ext cx="2631440" cy="646331"/>
          </a:xfrm>
          <a:prstGeom prst="rect">
            <a:avLst/>
          </a:prstGeom>
          <a:noFill/>
        </p:spPr>
        <p:txBody>
          <a:bodyPr wrap="square" rtlCol="0">
            <a:spAutoFit/>
          </a:bodyPr>
          <a:lstStyle/>
          <a:p>
            <a:r>
              <a:rPr lang="fr-FR" dirty="0">
                <a:solidFill>
                  <a:schemeClr val="accent6">
                    <a:lumMod val="50000"/>
                  </a:schemeClr>
                </a:solidFill>
              </a:rPr>
              <a:t>NOM/PRENOM: AMAN KUMAR YADAV</a:t>
            </a:r>
          </a:p>
        </p:txBody>
      </p:sp>
    </p:spTree>
    <p:extLst>
      <p:ext uri="{BB962C8B-B14F-4D97-AF65-F5344CB8AC3E}">
        <p14:creationId xmlns:p14="http://schemas.microsoft.com/office/powerpoint/2010/main" val="335947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51" name="ZoneTexte 50">
            <a:extLst>
              <a:ext uri="{FF2B5EF4-FFF2-40B4-BE49-F238E27FC236}">
                <a16:creationId xmlns:a16="http://schemas.microsoft.com/office/drawing/2014/main" id="{0A6B5909-1BA3-4D6E-AD4B-BE9F60E44D4E}"/>
              </a:ext>
            </a:extLst>
          </p:cNvPr>
          <p:cNvSpPr txBox="1"/>
          <p:nvPr/>
        </p:nvSpPr>
        <p:spPr>
          <a:xfrm>
            <a:off x="2363008" y="881340"/>
            <a:ext cx="7437939" cy="2058769"/>
          </a:xfrm>
          <a:prstGeom prst="rect">
            <a:avLst/>
          </a:prstGeom>
          <a:noFill/>
        </p:spPr>
        <p:txBody>
          <a:bodyPr wrap="square">
            <a:spAutoFit/>
          </a:bodyPr>
          <a:lstStyle/>
          <a:p>
            <a:pPr>
              <a:lnSpc>
                <a:spcPct val="107000"/>
              </a:lnSpc>
              <a:spcAft>
                <a:spcPts val="800"/>
              </a:spcAft>
            </a:pPr>
            <a:r>
              <a:rPr lang="en-US" sz="2400" dirty="0">
                <a:effectLst/>
                <a:latin typeface="16"/>
                <a:ea typeface="Calibri" panose="020F0502020204030204" pitchFamily="34" charset="0"/>
                <a:cs typeface="Times New Roman" panose="02020603050405020304" pitchFamily="18" charset="0"/>
              </a:rPr>
              <a:t>What is </a:t>
            </a:r>
            <a:r>
              <a:rPr lang="en-US" sz="2400" dirty="0" err="1">
                <a:effectLst/>
                <a:latin typeface="16"/>
                <a:ea typeface="Calibri" panose="020F0502020204030204" pitchFamily="34" charset="0"/>
                <a:cs typeface="Times New Roman" panose="02020603050405020304" pitchFamily="18" charset="0"/>
              </a:rPr>
              <a:t>marvyana</a:t>
            </a:r>
            <a:r>
              <a:rPr lang="en-US" sz="2400" dirty="0">
                <a:effectLst/>
                <a:latin typeface="16"/>
                <a:ea typeface="Calibri" panose="020F0502020204030204" pitchFamily="34" charset="0"/>
                <a:cs typeface="Times New Roman" panose="02020603050405020304" pitchFamily="18" charset="0"/>
              </a:rPr>
              <a:t> </a:t>
            </a:r>
            <a:r>
              <a:rPr lang="en-US" sz="2400" dirty="0" err="1">
                <a:effectLst/>
                <a:latin typeface="16"/>
                <a:ea typeface="Calibri" panose="020F0502020204030204" pitchFamily="34" charset="0"/>
                <a:cs typeface="Times New Roman" panose="02020603050405020304" pitchFamily="18" charset="0"/>
              </a:rPr>
              <a:t>mobilité</a:t>
            </a:r>
            <a:r>
              <a:rPr lang="en-US" sz="2400" dirty="0">
                <a:effectLst/>
                <a:latin typeface="16"/>
                <a:ea typeface="Calibri" panose="020F0502020204030204" pitchFamily="34" charset="0"/>
                <a:cs typeface="Times New Roman" panose="02020603050405020304" pitchFamily="18" charset="0"/>
              </a:rPr>
              <a: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16"/>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Basically, this project (</a:t>
            </a:r>
            <a:r>
              <a:rPr lang="en-US" sz="1800" dirty="0" err="1">
                <a:effectLst/>
                <a:latin typeface="Calibri" panose="020F0502020204030204" pitchFamily="34" charset="0"/>
                <a:ea typeface="Calibri" panose="020F0502020204030204" pitchFamily="34" charset="0"/>
                <a:cs typeface="Calibri" panose="020F0502020204030204" pitchFamily="34" charset="0"/>
              </a:rPr>
              <a:t>Marvyana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Mobilité</a:t>
            </a:r>
            <a:r>
              <a:rPr lang="en-US" sz="1800" dirty="0">
                <a:effectLst/>
                <a:latin typeface="Calibri" panose="020F0502020204030204" pitchFamily="34" charset="0"/>
                <a:ea typeface="Calibri" panose="020F0502020204030204" pitchFamily="34" charset="0"/>
                <a:cs typeface="Calibri" panose="020F0502020204030204" pitchFamily="34" charset="0"/>
              </a:rPr>
              <a:t>) is all about an application which is designed for the purpose of tracking the loved ones. The parents who will be using this application will track their children and get to know the location of their children also the location of the driver whom their children are with.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195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descr="Une image contenant texte, signe&#10;&#10;Description générée automatiquement">
            <a:extLst>
              <a:ext uri="{FF2B5EF4-FFF2-40B4-BE49-F238E27FC236}">
                <a16:creationId xmlns:a16="http://schemas.microsoft.com/office/drawing/2014/main" id="{E102485C-4202-435D-888E-FDA21BDD03C5}"/>
              </a:ext>
            </a:extLst>
          </p:cNvPr>
          <p:cNvPicPr>
            <a:picLocks noChangeAspect="1"/>
          </p:cNvPicPr>
          <p:nvPr/>
        </p:nvPicPr>
        <p:blipFill rotWithShape="1">
          <a:blip r:embed="rId2">
            <a:extLst>
              <a:ext uri="{28A0092B-C50C-407E-A947-70E740481C1C}">
                <a14:useLocalDpi xmlns:a14="http://schemas.microsoft.com/office/drawing/2010/main" val="0"/>
              </a:ext>
            </a:extLst>
          </a:blip>
          <a:srcRect l="5089" r="8988" b="-1"/>
          <a:stretch/>
        </p:blipFill>
        <p:spPr>
          <a:xfrm>
            <a:off x="327547" y="321733"/>
            <a:ext cx="7058306" cy="4107392"/>
          </a:xfrm>
          <a:prstGeom prst="rect">
            <a:avLst/>
          </a:prstGeom>
        </p:spPr>
      </p:pic>
      <p:sp>
        <p:nvSpPr>
          <p:cNvPr id="4" name="ZoneTexte 3">
            <a:extLst>
              <a:ext uri="{FF2B5EF4-FFF2-40B4-BE49-F238E27FC236}">
                <a16:creationId xmlns:a16="http://schemas.microsoft.com/office/drawing/2014/main" id="{CD7C4BDC-112F-489A-9B2F-E804269B7F77}"/>
              </a:ext>
            </a:extLst>
          </p:cNvPr>
          <p:cNvSpPr txBox="1"/>
          <p:nvPr/>
        </p:nvSpPr>
        <p:spPr>
          <a:xfrm>
            <a:off x="8029319" y="917725"/>
            <a:ext cx="3424739" cy="485236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solidFill>
                  <a:srgbClr val="FF0000"/>
                </a:solidFill>
              </a:rPr>
              <a:t>LEADERSHIP</a:t>
            </a:r>
          </a:p>
        </p:txBody>
      </p:sp>
      <p:sp>
        <p:nvSpPr>
          <p:cNvPr id="5" name="ZoneTexte 4">
            <a:extLst>
              <a:ext uri="{FF2B5EF4-FFF2-40B4-BE49-F238E27FC236}">
                <a16:creationId xmlns:a16="http://schemas.microsoft.com/office/drawing/2014/main" id="{9F1C3A26-21CF-43ED-B74E-6FA07B6FA342}"/>
              </a:ext>
            </a:extLst>
          </p:cNvPr>
          <p:cNvSpPr txBox="1"/>
          <p:nvPr/>
        </p:nvSpPr>
        <p:spPr>
          <a:xfrm>
            <a:off x="957681" y="4643250"/>
            <a:ext cx="6666993" cy="1477328"/>
          </a:xfrm>
          <a:prstGeom prst="rect">
            <a:avLst/>
          </a:prstGeom>
          <a:noFill/>
        </p:spPr>
        <p:txBody>
          <a:bodyPr wrap="square" rtlCol="0">
            <a:spAutoFit/>
          </a:bodyPr>
          <a:lstStyle/>
          <a:p>
            <a:pPr>
              <a:spcAft>
                <a:spcPts val="600"/>
              </a:spcAft>
            </a:pPr>
            <a:r>
              <a:rPr lang="fr-FR" dirty="0"/>
              <a:t>J'ai de bonnes compétences en leadership parce que depuis que je suis enfant, j'ai été très doué pour maintenir la responsabilité en tant que leader. Par exemple, j'étais le capitaine de ma classe où je pense avoir fait un excellent travail, ce qui indique que j'ai de bonnes compétences en leadership.</a:t>
            </a:r>
          </a:p>
        </p:txBody>
      </p:sp>
      <p:sp>
        <p:nvSpPr>
          <p:cNvPr id="6" name="ZoneTexte 5">
            <a:extLst>
              <a:ext uri="{FF2B5EF4-FFF2-40B4-BE49-F238E27FC236}">
                <a16:creationId xmlns:a16="http://schemas.microsoft.com/office/drawing/2014/main" id="{D647AE32-AC33-471B-A9FE-187916CAE84F}"/>
              </a:ext>
            </a:extLst>
          </p:cNvPr>
          <p:cNvSpPr txBox="1"/>
          <p:nvPr/>
        </p:nvSpPr>
        <p:spPr>
          <a:xfrm>
            <a:off x="7967175" y="1544713"/>
            <a:ext cx="3169328" cy="523220"/>
          </a:xfrm>
          <a:prstGeom prst="rect">
            <a:avLst/>
          </a:prstGeom>
          <a:noFill/>
        </p:spPr>
        <p:txBody>
          <a:bodyPr wrap="square" rtlCol="0">
            <a:spAutoFit/>
          </a:bodyPr>
          <a:lstStyle/>
          <a:p>
            <a:r>
              <a:rPr lang="fr-FR" sz="2800" dirty="0"/>
              <a:t>MES SOFT SKILLS</a:t>
            </a:r>
          </a:p>
        </p:txBody>
      </p:sp>
    </p:spTree>
    <p:extLst>
      <p:ext uri="{BB962C8B-B14F-4D97-AF65-F5344CB8AC3E}">
        <p14:creationId xmlns:p14="http://schemas.microsoft.com/office/powerpoint/2010/main" val="90951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A134DF3-8EEB-46F9-AC04-C6325D53E5BC}"/>
              </a:ext>
            </a:extLst>
          </p:cNvPr>
          <p:cNvPicPr>
            <a:picLocks noChangeAspect="1"/>
          </p:cNvPicPr>
          <p:nvPr/>
        </p:nvPicPr>
        <p:blipFill rotWithShape="1">
          <a:blip r:embed="rId2">
            <a:duotone>
              <a:prstClr val="black"/>
              <a:prstClr val="white"/>
            </a:duotone>
            <a:extLst>
              <a:ext uri="{28A0092B-C50C-407E-A947-70E740481C1C}">
                <a14:useLocalDpi xmlns:a14="http://schemas.microsoft.com/office/drawing/2010/main" val="0"/>
              </a:ext>
            </a:extLst>
          </a:blip>
          <a:srcRect t="12864" b="3587"/>
          <a:stretch/>
        </p:blipFill>
        <p:spPr>
          <a:xfrm>
            <a:off x="4572983" y="120573"/>
            <a:ext cx="5954810" cy="4502517"/>
          </a:xfrm>
          <a:custGeom>
            <a:avLst/>
            <a:gdLst/>
            <a:ahLst/>
            <a:cxnLst/>
            <a:rect l="l" t="t" r="r" b="b"/>
            <a:pathLst>
              <a:path w="9070044" h="6858000">
                <a:moveTo>
                  <a:pt x="1619628" y="0"/>
                </a:moveTo>
                <a:lnTo>
                  <a:pt x="4520115" y="0"/>
                </a:lnTo>
                <a:lnTo>
                  <a:pt x="6067239" y="0"/>
                </a:lnTo>
                <a:lnTo>
                  <a:pt x="6179699" y="0"/>
                </a:lnTo>
                <a:lnTo>
                  <a:pt x="8129366" y="0"/>
                </a:lnTo>
                <a:lnTo>
                  <a:pt x="9070044" y="0"/>
                </a:lnTo>
                <a:lnTo>
                  <a:pt x="9070044" y="6858000"/>
                </a:lnTo>
                <a:lnTo>
                  <a:pt x="8129366" y="6858000"/>
                </a:lnTo>
                <a:lnTo>
                  <a:pt x="6179699" y="6858000"/>
                </a:lnTo>
                <a:lnTo>
                  <a:pt x="6067239" y="6858000"/>
                </a:lnTo>
                <a:lnTo>
                  <a:pt x="4520115" y="6858000"/>
                </a:lnTo>
                <a:lnTo>
                  <a:pt x="1619627" y="6858000"/>
                </a:lnTo>
                <a:lnTo>
                  <a:pt x="1615622" y="6854853"/>
                </a:lnTo>
                <a:cubicBezTo>
                  <a:pt x="628921" y="6040555"/>
                  <a:pt x="0" y="4808224"/>
                  <a:pt x="0" y="3429000"/>
                </a:cubicBezTo>
                <a:cubicBezTo>
                  <a:pt x="0" y="2049777"/>
                  <a:pt x="628921" y="817446"/>
                  <a:pt x="1615622" y="3148"/>
                </a:cubicBezTo>
                <a:close/>
              </a:path>
            </a:pathLst>
          </a:custGeom>
        </p:spPr>
      </p:pic>
      <p:sp>
        <p:nvSpPr>
          <p:cNvPr id="4" name="ZoneTexte 3">
            <a:extLst>
              <a:ext uri="{FF2B5EF4-FFF2-40B4-BE49-F238E27FC236}">
                <a16:creationId xmlns:a16="http://schemas.microsoft.com/office/drawing/2014/main" id="{8BF6DC08-4226-4C8F-B852-713E24FFF472}"/>
              </a:ext>
            </a:extLst>
          </p:cNvPr>
          <p:cNvSpPr txBox="1"/>
          <p:nvPr/>
        </p:nvSpPr>
        <p:spPr>
          <a:xfrm>
            <a:off x="1412933" y="4909595"/>
            <a:ext cx="6884894" cy="1477328"/>
          </a:xfrm>
          <a:prstGeom prst="rect">
            <a:avLst/>
          </a:prstGeom>
          <a:noFill/>
        </p:spPr>
        <p:txBody>
          <a:bodyPr wrap="square" rtlCol="0">
            <a:spAutoFit/>
          </a:bodyPr>
          <a:lstStyle/>
          <a:p>
            <a:r>
              <a:rPr lang="fr-FR" dirty="0"/>
              <a:t>Je pense avoir une bonne patience car je ne fais pas que paniquer ou prendre une décision à la hâte même si des difficultés surgissent soudainement. Et je ne perds pas espoir mais j'investis du temps et j'aborde vraiment mes problèmes avec le patient en utilisant mes soft </a:t>
            </a:r>
            <a:r>
              <a:rPr lang="fr-FR" dirty="0" err="1"/>
              <a:t>skills</a:t>
            </a:r>
            <a:r>
              <a:rPr lang="fr-FR" dirty="0"/>
              <a:t>.</a:t>
            </a:r>
          </a:p>
        </p:txBody>
      </p:sp>
      <p:sp>
        <p:nvSpPr>
          <p:cNvPr id="5" name="ZoneTexte 4">
            <a:extLst>
              <a:ext uri="{FF2B5EF4-FFF2-40B4-BE49-F238E27FC236}">
                <a16:creationId xmlns:a16="http://schemas.microsoft.com/office/drawing/2014/main" id="{D86C4F8A-1523-4A1F-9722-69FB5A07CCCF}"/>
              </a:ext>
            </a:extLst>
          </p:cNvPr>
          <p:cNvSpPr txBox="1"/>
          <p:nvPr/>
        </p:nvSpPr>
        <p:spPr>
          <a:xfrm>
            <a:off x="1412933" y="4212345"/>
            <a:ext cx="3081534" cy="369332"/>
          </a:xfrm>
          <a:prstGeom prst="rect">
            <a:avLst/>
          </a:prstGeom>
          <a:noFill/>
        </p:spPr>
        <p:txBody>
          <a:bodyPr wrap="square" rtlCol="0">
            <a:spAutoFit/>
          </a:bodyPr>
          <a:lstStyle/>
          <a:p>
            <a:r>
              <a:rPr lang="fr-FR" dirty="0">
                <a:solidFill>
                  <a:srgbClr val="92D050"/>
                </a:solidFill>
              </a:rPr>
              <a:t>PATIENCE</a:t>
            </a:r>
          </a:p>
        </p:txBody>
      </p:sp>
    </p:spTree>
    <p:extLst>
      <p:ext uri="{BB962C8B-B14F-4D97-AF65-F5344CB8AC3E}">
        <p14:creationId xmlns:p14="http://schemas.microsoft.com/office/powerpoint/2010/main" val="339676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29A3EB8-0611-46DA-AD75-C92C22258159}"/>
              </a:ext>
            </a:extLst>
          </p:cNvPr>
          <p:cNvPicPr>
            <a:picLocks noChangeAspect="1"/>
          </p:cNvPicPr>
          <p:nvPr/>
        </p:nvPicPr>
        <p:blipFill rotWithShape="1">
          <a:blip r:embed="rId2">
            <a:extLst>
              <a:ext uri="{28A0092B-C50C-407E-A947-70E740481C1C}">
                <a14:useLocalDpi xmlns:a14="http://schemas.microsoft.com/office/drawing/2010/main" val="0"/>
              </a:ext>
            </a:extLst>
          </a:blip>
          <a:srcRect l="47955" r="-1" b="-1"/>
          <a:stretch/>
        </p:blipFill>
        <p:spPr>
          <a:xfrm>
            <a:off x="466893" y="180975"/>
            <a:ext cx="6079763" cy="4497426"/>
          </a:xfrm>
          <a:prstGeom prst="rect">
            <a:avLst/>
          </a:prstGeom>
        </p:spPr>
      </p:pic>
      <p:sp>
        <p:nvSpPr>
          <p:cNvPr id="4" name="ZoneTexte 3">
            <a:extLst>
              <a:ext uri="{FF2B5EF4-FFF2-40B4-BE49-F238E27FC236}">
                <a16:creationId xmlns:a16="http://schemas.microsoft.com/office/drawing/2014/main" id="{CA341E77-3224-4C58-8FDB-A0C195EB9AA0}"/>
              </a:ext>
            </a:extLst>
          </p:cNvPr>
          <p:cNvSpPr txBox="1"/>
          <p:nvPr/>
        </p:nvSpPr>
        <p:spPr>
          <a:xfrm>
            <a:off x="1925529" y="5124912"/>
            <a:ext cx="7534275" cy="1200329"/>
          </a:xfrm>
          <a:prstGeom prst="rect">
            <a:avLst/>
          </a:prstGeom>
          <a:noFill/>
        </p:spPr>
        <p:txBody>
          <a:bodyPr wrap="square" rtlCol="0">
            <a:spAutoFit/>
          </a:bodyPr>
          <a:lstStyle/>
          <a:p>
            <a:r>
              <a:rPr lang="fr-FR" dirty="0"/>
              <a:t>Je pense que j'ai une bonne concentration parce que je ne me laisse pas distraire pendant que je travaille et j'écoute les choses attentivement. Par exemple, je n'utilise généralement pas mon téléphone portable ou pour dire des médias sociaux pendant que je travaille.</a:t>
            </a:r>
          </a:p>
        </p:txBody>
      </p:sp>
      <p:sp>
        <p:nvSpPr>
          <p:cNvPr id="5" name="ZoneTexte 4">
            <a:extLst>
              <a:ext uri="{FF2B5EF4-FFF2-40B4-BE49-F238E27FC236}">
                <a16:creationId xmlns:a16="http://schemas.microsoft.com/office/drawing/2014/main" id="{6A5AFA7D-95CE-4127-B281-077B0C4D7A05}"/>
              </a:ext>
            </a:extLst>
          </p:cNvPr>
          <p:cNvSpPr txBox="1"/>
          <p:nvPr/>
        </p:nvSpPr>
        <p:spPr>
          <a:xfrm>
            <a:off x="6720396" y="2849732"/>
            <a:ext cx="2395777" cy="584775"/>
          </a:xfrm>
          <a:prstGeom prst="rect">
            <a:avLst/>
          </a:prstGeom>
          <a:noFill/>
        </p:spPr>
        <p:txBody>
          <a:bodyPr wrap="square" rtlCol="0">
            <a:spAutoFit/>
          </a:bodyPr>
          <a:lstStyle/>
          <a:p>
            <a:r>
              <a:rPr lang="fr-FR" sz="3200" b="1" i="1" u="sng" dirty="0">
                <a:solidFill>
                  <a:srgbClr val="00B0F0"/>
                </a:solidFill>
              </a:rPr>
              <a:t>Concentration</a:t>
            </a:r>
          </a:p>
        </p:txBody>
      </p:sp>
    </p:spTree>
    <p:extLst>
      <p:ext uri="{BB962C8B-B14F-4D97-AF65-F5344CB8AC3E}">
        <p14:creationId xmlns:p14="http://schemas.microsoft.com/office/powerpoint/2010/main" val="192143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2560C0DA-AF15-4CDE-B115-B9CEE5CE5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263" y="822589"/>
            <a:ext cx="9664846" cy="3213561"/>
          </a:xfrm>
          <a:prstGeom prst="rect">
            <a:avLst/>
          </a:prstGeom>
        </p:spPr>
      </p:pic>
      <p:sp>
        <p:nvSpPr>
          <p:cNvPr id="4" name="ZoneTexte 3">
            <a:extLst>
              <a:ext uri="{FF2B5EF4-FFF2-40B4-BE49-F238E27FC236}">
                <a16:creationId xmlns:a16="http://schemas.microsoft.com/office/drawing/2014/main" id="{FA168DB8-2030-4BC1-ACB3-55EF997B9384}"/>
              </a:ext>
            </a:extLst>
          </p:cNvPr>
          <p:cNvSpPr txBox="1"/>
          <p:nvPr/>
        </p:nvSpPr>
        <p:spPr>
          <a:xfrm>
            <a:off x="1120364" y="4558083"/>
            <a:ext cx="10115437" cy="646331"/>
          </a:xfrm>
          <a:prstGeom prst="rect">
            <a:avLst/>
          </a:prstGeom>
          <a:noFill/>
        </p:spPr>
        <p:txBody>
          <a:bodyPr wrap="square" rtlCol="0">
            <a:spAutoFit/>
          </a:bodyPr>
          <a:lstStyle/>
          <a:p>
            <a:r>
              <a:rPr lang="fr-FR" dirty="0"/>
              <a:t>Je pense que j'ai une bonne capacité à motiver les autres parce que j'ai eu des retours de mes amis que j'ai motivés d'une manière ou d'une autre.</a:t>
            </a:r>
          </a:p>
        </p:txBody>
      </p:sp>
      <p:sp>
        <p:nvSpPr>
          <p:cNvPr id="5" name="ZoneTexte 4">
            <a:extLst>
              <a:ext uri="{FF2B5EF4-FFF2-40B4-BE49-F238E27FC236}">
                <a16:creationId xmlns:a16="http://schemas.microsoft.com/office/drawing/2014/main" id="{667FE16E-C424-4B21-BD97-4E74D0DBD728}"/>
              </a:ext>
            </a:extLst>
          </p:cNvPr>
          <p:cNvSpPr txBox="1"/>
          <p:nvPr/>
        </p:nvSpPr>
        <p:spPr>
          <a:xfrm>
            <a:off x="1120364" y="4112450"/>
            <a:ext cx="3240350" cy="400110"/>
          </a:xfrm>
          <a:prstGeom prst="rect">
            <a:avLst/>
          </a:prstGeom>
          <a:noFill/>
        </p:spPr>
        <p:txBody>
          <a:bodyPr wrap="square" rtlCol="0">
            <a:spAutoFit/>
          </a:bodyPr>
          <a:lstStyle/>
          <a:p>
            <a:r>
              <a:rPr lang="fr-FR" sz="2000" b="1" i="1" dirty="0">
                <a:solidFill>
                  <a:schemeClr val="tx2">
                    <a:lumMod val="75000"/>
                  </a:schemeClr>
                </a:solidFill>
              </a:rPr>
              <a:t>Capacité de motivation</a:t>
            </a:r>
          </a:p>
        </p:txBody>
      </p:sp>
    </p:spTree>
    <p:extLst>
      <p:ext uri="{BB962C8B-B14F-4D97-AF65-F5344CB8AC3E}">
        <p14:creationId xmlns:p14="http://schemas.microsoft.com/office/powerpoint/2010/main" val="383606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04FF9AC-C122-4B22-89D3-61B2CBCCCC1C}"/>
              </a:ext>
            </a:extLst>
          </p:cNvPr>
          <p:cNvSpPr txBox="1"/>
          <p:nvPr/>
        </p:nvSpPr>
        <p:spPr>
          <a:xfrm>
            <a:off x="911100" y="2393506"/>
            <a:ext cx="4463623" cy="4044463"/>
          </a:xfrm>
          <a:prstGeom prst="rect">
            <a:avLst/>
          </a:prstGeom>
        </p:spPr>
        <p:txBody>
          <a:bodyPr vert="horz" lIns="91440" tIns="45720" rIns="91440" bIns="45720" rtlCol="0">
            <a:normAutofit/>
          </a:bodyPr>
          <a:lstStyle/>
          <a:p>
            <a:pPr>
              <a:lnSpc>
                <a:spcPct val="90000"/>
              </a:lnSpc>
              <a:spcAft>
                <a:spcPts val="600"/>
              </a:spcAft>
            </a:pPr>
            <a:r>
              <a:rPr lang="en-US" sz="3200" b="1" i="1" dirty="0" err="1">
                <a:solidFill>
                  <a:schemeClr val="bg2">
                    <a:lumMod val="20000"/>
                    <a:lumOff val="80000"/>
                  </a:schemeClr>
                </a:solidFill>
              </a:rPr>
              <a:t>Coopération</a:t>
            </a:r>
            <a:endParaRPr lang="en-US" sz="3200" b="1" i="1" dirty="0">
              <a:solidFill>
                <a:schemeClr val="bg2">
                  <a:lumMod val="20000"/>
                  <a:lumOff val="80000"/>
                </a:schemeClr>
              </a:solidFill>
            </a:endParaRPr>
          </a:p>
        </p:txBody>
      </p:sp>
      <p:pic>
        <p:nvPicPr>
          <p:cNvPr id="3" name="Image 2">
            <a:extLst>
              <a:ext uri="{FF2B5EF4-FFF2-40B4-BE49-F238E27FC236}">
                <a16:creationId xmlns:a16="http://schemas.microsoft.com/office/drawing/2014/main" id="{84877D63-1EE1-4E09-8486-B9AF5942B8D4}"/>
              </a:ext>
            </a:extLst>
          </p:cNvPr>
          <p:cNvPicPr>
            <a:picLocks noChangeAspect="1"/>
          </p:cNvPicPr>
          <p:nvPr/>
        </p:nvPicPr>
        <p:blipFill rotWithShape="1">
          <a:blip r:embed="rId2">
            <a:extLst>
              <a:ext uri="{28A0092B-C50C-407E-A947-70E740481C1C}">
                <a14:useLocalDpi xmlns:a14="http://schemas.microsoft.com/office/drawing/2010/main" val="0"/>
              </a:ext>
            </a:extLst>
          </a:blip>
          <a:srcRect l="22293" r="20459" b="1"/>
          <a:stretch/>
        </p:blipFill>
        <p:spPr>
          <a:xfrm>
            <a:off x="4343681" y="-4064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sp>
        <p:nvSpPr>
          <p:cNvPr id="5" name="ZoneTexte 4">
            <a:extLst>
              <a:ext uri="{FF2B5EF4-FFF2-40B4-BE49-F238E27FC236}">
                <a16:creationId xmlns:a16="http://schemas.microsoft.com/office/drawing/2014/main" id="{E8242189-B0F2-4E73-B8A2-F7C52EBA4F31}"/>
              </a:ext>
            </a:extLst>
          </p:cNvPr>
          <p:cNvSpPr txBox="1"/>
          <p:nvPr/>
        </p:nvSpPr>
        <p:spPr>
          <a:xfrm>
            <a:off x="911100" y="3429000"/>
            <a:ext cx="3190875" cy="2308324"/>
          </a:xfrm>
          <a:prstGeom prst="rect">
            <a:avLst/>
          </a:prstGeom>
          <a:noFill/>
        </p:spPr>
        <p:txBody>
          <a:bodyPr wrap="square" rtlCol="0">
            <a:spAutoFit/>
          </a:bodyPr>
          <a:lstStyle/>
          <a:p>
            <a:pPr>
              <a:spcAft>
                <a:spcPts val="600"/>
              </a:spcAft>
            </a:pPr>
            <a:r>
              <a:rPr lang="fr-FR" i="1" dirty="0"/>
              <a:t>En fait, j'ai travaillé dans de nombreux projets pendant mes années d'école et j'en ai fait beaucoup avec mes amis et nous avions une bonne coopération entre nous. Ce qui montre littéralement que j'ai une bonne capacité de</a:t>
            </a:r>
            <a:r>
              <a:rPr lang="fr-FR" dirty="0"/>
              <a:t> coopération.</a:t>
            </a:r>
          </a:p>
        </p:txBody>
      </p:sp>
    </p:spTree>
    <p:extLst>
      <p:ext uri="{BB962C8B-B14F-4D97-AF65-F5344CB8AC3E}">
        <p14:creationId xmlns:p14="http://schemas.microsoft.com/office/powerpoint/2010/main" val="156514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61BCC8-2483-4290-9922-5670E66070EE}"/>
              </a:ext>
            </a:extLst>
          </p:cNvPr>
          <p:cNvSpPr/>
          <p:nvPr/>
        </p:nvSpPr>
        <p:spPr>
          <a:xfrm>
            <a:off x="3318098" y="872205"/>
            <a:ext cx="4188647" cy="923330"/>
          </a:xfrm>
          <a:prstGeom prst="rect">
            <a:avLst/>
          </a:prstGeom>
          <a:noFill/>
        </p:spPr>
        <p:txBody>
          <a:bodyPr wrap="none" lIns="91440" tIns="45720" rIns="91440" bIns="45720">
            <a:spAutoFit/>
          </a:bodyPr>
          <a:lstStyle/>
          <a:p>
            <a:pPr algn="ctr"/>
            <a:r>
              <a:rPr lang="fr-FR" sz="5400" b="0" cap="none" spc="0" dirty="0">
                <a:ln w="0"/>
                <a:solidFill>
                  <a:schemeClr val="accent6">
                    <a:lumMod val="50000"/>
                  </a:schemeClr>
                </a:solidFill>
                <a:effectLst>
                  <a:outerShdw blurRad="38100" dist="25400" dir="5400000" algn="ctr" rotWithShape="0">
                    <a:srgbClr val="6E747A">
                      <a:alpha val="43000"/>
                    </a:srgbClr>
                  </a:outerShdw>
                </a:effectLst>
              </a:rPr>
              <a:t>CONCLUSION</a:t>
            </a:r>
          </a:p>
        </p:txBody>
      </p:sp>
      <p:sp>
        <p:nvSpPr>
          <p:cNvPr id="3" name="ZoneTexte 2">
            <a:extLst>
              <a:ext uri="{FF2B5EF4-FFF2-40B4-BE49-F238E27FC236}">
                <a16:creationId xmlns:a16="http://schemas.microsoft.com/office/drawing/2014/main" id="{1AE41D1C-CBA2-407C-99F4-2031A508D837}"/>
              </a:ext>
            </a:extLst>
          </p:cNvPr>
          <p:cNvSpPr txBox="1"/>
          <p:nvPr/>
        </p:nvSpPr>
        <p:spPr>
          <a:xfrm>
            <a:off x="2840853" y="2974020"/>
            <a:ext cx="7368466" cy="1815882"/>
          </a:xfrm>
          <a:prstGeom prst="rect">
            <a:avLst/>
          </a:prstGeom>
          <a:noFill/>
        </p:spPr>
        <p:txBody>
          <a:bodyPr wrap="square" rtlCol="0">
            <a:spAutoFit/>
          </a:bodyPr>
          <a:lstStyle/>
          <a:p>
            <a:r>
              <a:rPr lang="fr-FR" sz="2800"/>
              <a:t>Nous devons améliorer les niveaux de nos compétences générales afin d'être efficaces dans notre travail et d'avoir une bonne adaptabilité à tout ce qui vient.</a:t>
            </a:r>
            <a:endParaRPr lang="fr-FR" sz="2800" dirty="0"/>
          </a:p>
        </p:txBody>
      </p:sp>
    </p:spTree>
    <p:extLst>
      <p:ext uri="{BB962C8B-B14F-4D97-AF65-F5344CB8AC3E}">
        <p14:creationId xmlns:p14="http://schemas.microsoft.com/office/powerpoint/2010/main" val="3122780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162</TotalTime>
  <Words>376</Words>
  <Application>Microsoft Office PowerPoint</Application>
  <PresentationFormat>Grand écran</PresentationFormat>
  <Paragraphs>19</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16</vt:lpstr>
      <vt:lpstr>Arial</vt:lpstr>
      <vt:lpstr>Calibri</vt:lpstr>
      <vt:lpstr>Tw Cen MT</vt:lpstr>
      <vt:lpstr>Circuit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dc:title>
  <dc:creator>Aman Yadav</dc:creator>
  <cp:lastModifiedBy>Aman Yadav</cp:lastModifiedBy>
  <cp:revision>10</cp:revision>
  <dcterms:created xsi:type="dcterms:W3CDTF">2021-04-14T12:52:02Z</dcterms:created>
  <dcterms:modified xsi:type="dcterms:W3CDTF">2021-04-29T15:31:40Z</dcterms:modified>
</cp:coreProperties>
</file>