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66387-AE45-4286-AA72-BC90412E0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6EF71-9287-4569-8532-B7C57A6EC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C1A71-BC2E-4520-BEAC-38438D0B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1F91D-1202-46A1-B3DE-FFE00679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2A2484-0AEC-4D90-9AEA-3DFDF379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DDA2E-ED29-4BA5-8DCD-F79EAEA2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5ACA7C-E96C-4B53-9660-6243CF5E2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17A96-9A9E-4C03-8C0C-E54C3AFE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5D202-DF43-4119-8223-D63911E1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218D9F-2521-4641-810F-353A41FE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DCE934-FC06-4381-B02D-45A8F603D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AB4449-188E-4C1D-B699-ED4D71E5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42F2D-FDFC-46D4-AA17-8F8E5456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3AAA19-1217-4330-BA5C-B40F87A1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EC8F6-050B-44A2-ACAB-AA7E1A27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6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5DABF-7BD4-4FEF-8469-471E2F7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15F2D-9189-4732-BF67-8F6F8743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9F90DE-8000-40A6-8EF3-115EA387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C54EB-4053-4782-9B6D-E5D70FB2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BA119-F754-4DC6-8996-2BA678B3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5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A3A04-95EE-4594-BF34-83101875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0CAF3-B1A8-4321-AC61-86932C1F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5577F-66E2-4060-BC0B-AAE2F259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88AFD8-248A-43FB-8DAE-A7B85908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98D35-69AA-4352-9CB8-92A1B73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9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4546C-E9E8-4721-8B49-15954189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9E24A-5863-4D14-B6FF-955F15D55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94AFC8-8776-4B68-92F7-8A7F9BE4C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8B9D0B-D075-4138-9683-CDE9AFD0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E3FE41-037B-44BB-9710-35BFF3E9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C317D-51F9-42CA-8CBA-6BB9D3AF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A0AE6-A792-413F-9F75-AA5B90AD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150835-926D-4C76-9C21-0C2FB631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13B9C-A5E3-4363-AA9E-D8FAAEC88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EED0F8-1295-427E-8E07-FC0B481EF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16E676-6810-4C38-AC5A-255E9CFD2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9CB524-B023-48BC-9772-465E915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9DC274-243F-4429-A872-2BB2CA07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CC18DB-EF76-4469-8B27-91B6FC3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2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BCF22-6449-45DB-9351-2DC57239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D8940F-F0BB-4293-8317-0812BCAA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80792D-F7C5-4271-B64D-53A97B22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161B53-F79F-44F1-99FE-7F55D046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66FEF-6101-430B-B913-01587FAF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CA56C4-2E69-48E2-A59B-1F070CBB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E6FA4C-4EF9-491F-B616-B1E2923E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0CA8B-0E07-464E-A7E7-236B4858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74A75-34E1-4A18-A64E-02E1C77B2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CDFCB2-D52C-4481-B158-9CC6F0A9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CADB2B-2FDC-4719-AAC2-72EC0411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F5A1BA-4DB0-43CF-822D-08E50B8E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A3E3B-F328-4EB1-8EBD-E3D1F88E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5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D8DB9-8F5C-49AC-A531-6F938CA9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3224F1-AC35-428F-BA35-0567173BD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C9FB2E-88E3-435F-9CEA-F034034CC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92D22D-A42D-4367-B0B8-EB5DB9B0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55FA99-9371-4577-9563-D7134582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33217A-14B2-4B9A-B7A8-AED8926D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5EC329-2352-40BB-AD16-2D077A5E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8154DC-59B8-461F-8916-F1F9F50C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44D408-95C1-4198-A8EE-D22E7FEFD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57CC8-37C2-41F6-9C5F-B6291FDCD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DA4B14-0014-4762-91E7-3CA6F2DD1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B60C34-6316-42EA-878A-1E0E8F9BC2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3968" r="-1" b="-1"/>
          <a:stretch/>
        </p:blipFill>
        <p:spPr>
          <a:xfrm>
            <a:off x="17776" y="8888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C5717C1-6E5C-4EDB-A296-D1DA3F14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8400" dirty="0"/>
              <a:t>Projet</a:t>
            </a:r>
            <a:br>
              <a:rPr lang="fr-FR" sz="8400" dirty="0"/>
            </a:br>
            <a:r>
              <a:rPr lang="fr-FR" sz="8400" dirty="0" err="1"/>
              <a:t>Marvina</a:t>
            </a:r>
            <a:r>
              <a:rPr lang="fr-FR" sz="8400" dirty="0"/>
              <a:t> Mobilité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7C1622-9AF5-490B-A719-6EF2C0197801}"/>
              </a:ext>
            </a:extLst>
          </p:cNvPr>
          <p:cNvSpPr txBox="1"/>
          <p:nvPr/>
        </p:nvSpPr>
        <p:spPr>
          <a:xfrm>
            <a:off x="1608271" y="5007006"/>
            <a:ext cx="331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FF0000"/>
                </a:solidFill>
              </a:rPr>
              <a:t>Track </a:t>
            </a:r>
            <a:r>
              <a:rPr lang="fr-FR" sz="2400" b="1" i="1" dirty="0" err="1">
                <a:solidFill>
                  <a:srgbClr val="FF0000"/>
                </a:solidFill>
              </a:rPr>
              <a:t>your</a:t>
            </a:r>
            <a:r>
              <a:rPr lang="fr-FR" sz="2400" b="1" i="1" dirty="0">
                <a:solidFill>
                  <a:srgbClr val="FF0000"/>
                </a:solidFill>
              </a:rPr>
              <a:t> </a:t>
            </a:r>
            <a:r>
              <a:rPr lang="fr-FR" sz="2400" b="1" i="1" dirty="0" err="1">
                <a:solidFill>
                  <a:srgbClr val="FF0000"/>
                </a:solidFill>
              </a:rPr>
              <a:t>loved</a:t>
            </a:r>
            <a:r>
              <a:rPr lang="fr-FR" sz="2400" b="1" i="1" dirty="0">
                <a:solidFill>
                  <a:srgbClr val="FF0000"/>
                </a:solidFill>
              </a:rPr>
              <a:t> </a:t>
            </a:r>
            <a:r>
              <a:rPr lang="fr-FR" sz="2400" b="1" i="1" dirty="0" err="1">
                <a:solidFill>
                  <a:srgbClr val="FF0000"/>
                </a:solidFill>
              </a:rPr>
              <a:t>ones</a:t>
            </a:r>
            <a:r>
              <a:rPr lang="fr-FR" sz="2400" b="1" i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71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DA7F087-7676-4649-821E-5EA99ACE59E9}"/>
              </a:ext>
            </a:extLst>
          </p:cNvPr>
          <p:cNvSpPr txBox="1"/>
          <p:nvPr/>
        </p:nvSpPr>
        <p:spPr>
          <a:xfrm>
            <a:off x="639192" y="2050742"/>
            <a:ext cx="112213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MARVINA MOBILITE:- TRACK YOUR LOVED ONES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Facile à suivre quelqu'un en quelques étapes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Téléchargez d'abord l'application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Entrez vos informations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Créer un compte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Lancez votre application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Utilisez-le dans des étapes aussi simples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8F73230-EE0F-4A4D-BDCE-30B90AFE739B}"/>
              </a:ext>
            </a:extLst>
          </p:cNvPr>
          <p:cNvSpPr txBox="1"/>
          <p:nvPr/>
        </p:nvSpPr>
        <p:spPr>
          <a:xfrm>
            <a:off x="1127464" y="390617"/>
            <a:ext cx="700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prototype for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for mobile application.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F86688-E0F2-49E6-99C6-6642676C0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60" y="959974"/>
            <a:ext cx="8729097" cy="57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356CCD-C4DC-43AD-84F8-3278C12B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22" y="858918"/>
            <a:ext cx="8708103" cy="59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1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43BE3B2-2CAD-42BA-BF64-266ED5EB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03" y="325493"/>
            <a:ext cx="8900522" cy="64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0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80D1792-91BD-48AE-9A8E-4F9EBF25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53" y="647449"/>
            <a:ext cx="5806943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EE45718-E2A5-41CB-8831-FA021C67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6" y="1097078"/>
            <a:ext cx="11629128" cy="466384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FDAB149-2E86-4410-8A1D-5B38CD2EDA12}"/>
              </a:ext>
            </a:extLst>
          </p:cNvPr>
          <p:cNvSpPr txBox="1"/>
          <p:nvPr/>
        </p:nvSpPr>
        <p:spPr>
          <a:xfrm>
            <a:off x="381740" y="221941"/>
            <a:ext cx="879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B050"/>
                </a:solidFill>
              </a:rPr>
              <a:t>Voici comment nous partageons nos travaux sur Drive.</a:t>
            </a:r>
          </a:p>
        </p:txBody>
      </p:sp>
    </p:spTree>
    <p:extLst>
      <p:ext uri="{BB962C8B-B14F-4D97-AF65-F5344CB8AC3E}">
        <p14:creationId xmlns:p14="http://schemas.microsoft.com/office/powerpoint/2010/main" val="306050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87ECC-0D9F-46CD-AF7B-F989B7CB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00B050"/>
                </a:solidFill>
                <a:latin typeface="Abadi" panose="020B0604020202020204" pitchFamily="34" charset="0"/>
              </a:rPr>
              <a:t>Jusqu'à présent, nous avons créé le prototype et commencerons très bientôt à coder pour cette application ……</a:t>
            </a:r>
          </a:p>
        </p:txBody>
      </p:sp>
    </p:spTree>
    <p:extLst>
      <p:ext uri="{BB962C8B-B14F-4D97-AF65-F5344CB8AC3E}">
        <p14:creationId xmlns:p14="http://schemas.microsoft.com/office/powerpoint/2010/main" val="7251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79</Words>
  <Application>Microsoft Office PowerPoint</Application>
  <PresentationFormat>Grand écran</PresentationFormat>
  <Paragraphs>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Wingdings</vt:lpstr>
      <vt:lpstr>Thème Office</vt:lpstr>
      <vt:lpstr>Projet Marvina Mobilité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MARVINA MOBILIT</dc:title>
  <dc:creator>YADAV Aman Kumar</dc:creator>
  <cp:lastModifiedBy>YADAV Aman Kumar</cp:lastModifiedBy>
  <cp:revision>19</cp:revision>
  <dcterms:created xsi:type="dcterms:W3CDTF">2021-03-01T08:29:30Z</dcterms:created>
  <dcterms:modified xsi:type="dcterms:W3CDTF">2021-03-01T12:15:06Z</dcterms:modified>
</cp:coreProperties>
</file>