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DABE-1561-48AD-A501-904D403D5C7B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62D4-BB99-4CCD-9053-21999BFF7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0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DABE-1561-48AD-A501-904D403D5C7B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62D4-BB99-4CCD-9053-21999BFF7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7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DABE-1561-48AD-A501-904D403D5C7B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62D4-BB99-4CCD-9053-21999BFF7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6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DABE-1561-48AD-A501-904D403D5C7B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62D4-BB99-4CCD-9053-21999BFF7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4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DABE-1561-48AD-A501-904D403D5C7B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62D4-BB99-4CCD-9053-21999BFF7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6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DABE-1561-48AD-A501-904D403D5C7B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62D4-BB99-4CCD-9053-21999BFF7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5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DABE-1561-48AD-A501-904D403D5C7B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62D4-BB99-4CCD-9053-21999BFF7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7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DABE-1561-48AD-A501-904D403D5C7B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62D4-BB99-4CCD-9053-21999BFF7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3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DABE-1561-48AD-A501-904D403D5C7B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62D4-BB99-4CCD-9053-21999BFF7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1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DABE-1561-48AD-A501-904D403D5C7B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62D4-BB99-4CCD-9053-21999BFF7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5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DABE-1561-48AD-A501-904D403D5C7B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62D4-BB99-4CCD-9053-21999BFF7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3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DABE-1561-48AD-A501-904D403D5C7B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62D4-BB99-4CCD-9053-21999BFF7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0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67" y="1963388"/>
            <a:ext cx="752580" cy="7430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832" y="1963388"/>
            <a:ext cx="692276" cy="6590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179" y="1984804"/>
            <a:ext cx="742500" cy="70022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158993" y="1018218"/>
            <a:ext cx="1169953" cy="43523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+mj-ea"/>
                <a:ea typeface="+mj-ea"/>
              </a:rPr>
              <a:t>Q:</a:t>
            </a:r>
            <a:r>
              <a:rPr lang="zh-CN" altLang="en-US" sz="900" dirty="0" smtClean="0">
                <a:solidFill>
                  <a:schemeClr val="tx1"/>
                </a:solidFill>
                <a:latin typeface="+mj-ea"/>
                <a:ea typeface="+mj-ea"/>
              </a:rPr>
              <a:t>华为手机是否支持解锁，苹果手机可以解锁吗？</a:t>
            </a:r>
            <a:endParaRPr lang="zh-CN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76305" y="1018218"/>
            <a:ext cx="1169953" cy="43523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+mj-ea"/>
                <a:ea typeface="+mj-ea"/>
              </a:rPr>
              <a:t>Q:</a:t>
            </a:r>
            <a:r>
              <a:rPr lang="zh-CN" altLang="en-US" sz="900" dirty="0" smtClean="0">
                <a:solidFill>
                  <a:schemeClr val="tx1"/>
                </a:solidFill>
                <a:latin typeface="+mj-ea"/>
                <a:ea typeface="+mj-ea"/>
              </a:rPr>
              <a:t>华为手机是否支持解锁，苹果手机可以解锁吗？</a:t>
            </a:r>
            <a:endParaRPr lang="zh-CN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18" y="2805994"/>
            <a:ext cx="2793258" cy="19630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305" y="1713002"/>
            <a:ext cx="2447565" cy="17147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6305" y="3540971"/>
            <a:ext cx="3677986" cy="185216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82407" y="3787514"/>
            <a:ext cx="121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Bi-encoder</a:t>
            </a:r>
            <a:endParaRPr lang="zh-CN" altLang="en-US" sz="11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2519" y="1569980"/>
            <a:ext cx="3460679" cy="14459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069880" y="1744947"/>
            <a:ext cx="2623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cross-encoder</a:t>
            </a:r>
            <a:endParaRPr lang="zh-CN" altLang="en-US" sz="12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4291" y="4049125"/>
            <a:ext cx="151875" cy="1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9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6751" y="1836786"/>
            <a:ext cx="1720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局部位置编码。所有的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3765411" y="3453956"/>
            <a:ext cx="1545296" cy="51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813245" y="3453955"/>
            <a:ext cx="1545296" cy="51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266368" y="3453955"/>
            <a:ext cx="1545296" cy="515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92140" y="1756926"/>
            <a:ext cx="2815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外部使用旋转位置编码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91790" y="2587472"/>
            <a:ext cx="3178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内部使用另外的位置编码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665585" y="4284502"/>
            <a:ext cx="1932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token</a:t>
            </a:r>
            <a:r>
              <a:rPr lang="zh-CN" altLang="en-US" sz="1200" dirty="0" smtClean="0"/>
              <a:t>为一组。 半径为</a:t>
            </a:r>
            <a:r>
              <a:rPr lang="en-US" altLang="zh-CN" sz="1200" dirty="0" smtClean="0"/>
              <a:t>r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635638" y="4835538"/>
            <a:ext cx="180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经过旋转位置编码后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个数值一样，里面在对这四个进行一些修改，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213128" y="4735714"/>
            <a:ext cx="1848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内部的最小值和最大值介于 第一组和第二组之间。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并且通过 引力公式来判断之间的位置信息 </a:t>
            </a:r>
            <a:r>
              <a:rPr lang="en-US" altLang="zh-CN" sz="1200" dirty="0" err="1" smtClean="0"/>
              <a:t>GMm</a:t>
            </a:r>
            <a:r>
              <a:rPr lang="en-US" altLang="zh-CN" sz="1200" dirty="0" smtClean="0"/>
              <a:t>/r2       r=2</a:t>
            </a:r>
            <a:r>
              <a:rPr lang="zh-CN" altLang="en-US" sz="1200" dirty="0" smtClean="0"/>
              <a:t>  </a:t>
            </a:r>
            <a:r>
              <a:rPr lang="en-US" altLang="zh-CN" sz="1200" dirty="0" smtClean="0"/>
              <a:t>0-1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940604" y="2619417"/>
            <a:ext cx="9822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本来是想小模型</a:t>
            </a:r>
            <a:r>
              <a:rPr lang="en-US" altLang="zh-CN" sz="1100" dirty="0" smtClean="0"/>
              <a:t>+</a:t>
            </a:r>
            <a:r>
              <a:rPr lang="zh-CN" altLang="en-US" sz="1100" dirty="0" smtClean="0"/>
              <a:t>蒸馏的。现在看来如果直接用大模型就没必要蒸馏了</a:t>
            </a:r>
            <a:endParaRPr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942103" y="1975285"/>
            <a:ext cx="2040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并行检索。分为两路，一路是关键词检索，另一路是问题检索，关键词首先会经过一个分词百度的</a:t>
            </a:r>
            <a:r>
              <a:rPr lang="en-US" altLang="zh-CN" sz="1200" dirty="0" smtClean="0"/>
              <a:t>lac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553282" y="75867"/>
            <a:ext cx="18886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尽管</a:t>
            </a:r>
            <a:r>
              <a:rPr lang="en-US" altLang="zh-CN" sz="1100" dirty="0" smtClean="0"/>
              <a:t>rag</a:t>
            </a:r>
            <a:r>
              <a:rPr lang="zh-CN" altLang="en-US" sz="1100" dirty="0" smtClean="0"/>
              <a:t>已经很牛逼了，但是还有提升的空间。这是由于文档之间的差异性，有的文档很少，有的文档很多。我们提出了多路召回。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9232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5436" y="1361617"/>
            <a:ext cx="2295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分块检索存在的问题</a:t>
            </a:r>
            <a:endParaRPr lang="en-US" altLang="zh-CN" sz="1200" dirty="0" smtClean="0"/>
          </a:p>
          <a:p>
            <a:r>
              <a:rPr lang="zh-CN" altLang="en-US" sz="1200" b="1" dirty="0"/>
              <a:t>内容缺失</a:t>
            </a:r>
          </a:p>
          <a:p>
            <a:r>
              <a:rPr lang="zh-CN" altLang="en-US" sz="1200" b="1" dirty="0"/>
              <a:t>错过了排名靠前的文档</a:t>
            </a:r>
          </a:p>
          <a:p>
            <a:r>
              <a:rPr lang="zh-CN" altLang="en-US" sz="1200" b="1" dirty="0"/>
              <a:t>不在上下文中 </a:t>
            </a:r>
            <a:r>
              <a:rPr lang="en-US" altLang="zh-CN" sz="1200" b="1" dirty="0"/>
              <a:t>— </a:t>
            </a:r>
            <a:r>
              <a:rPr lang="zh-CN" altLang="en-US" sz="1200" b="1" dirty="0"/>
              <a:t>合并策略限制</a:t>
            </a:r>
          </a:p>
          <a:p>
            <a:r>
              <a:rPr lang="zh-CN" altLang="en-US" sz="1200" b="1" dirty="0"/>
              <a:t>不完整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434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05366" y="1876716"/>
            <a:ext cx="30826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检索的文本分类任务</a:t>
            </a:r>
            <a:r>
              <a:rPr lang="en-US" altLang="zh-CN" sz="1100" dirty="0" smtClean="0"/>
              <a:t>+</a:t>
            </a:r>
            <a:r>
              <a:rPr lang="zh-CN" altLang="en-US" sz="1100" dirty="0" smtClean="0"/>
              <a:t>新颖的位置编码。</a:t>
            </a:r>
            <a:r>
              <a:rPr lang="en-US" altLang="zh-CN" sz="1100" dirty="0" smtClean="0"/>
              <a:t>+ </a:t>
            </a:r>
            <a:r>
              <a:rPr lang="zh-CN" altLang="en-US" sz="1100" dirty="0" smtClean="0"/>
              <a:t>或者我们在最后加一个分类层也行。</a:t>
            </a:r>
            <a:endParaRPr lang="en-US" altLang="zh-CN" sz="1100" dirty="0" smtClean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en-US" altLang="zh-CN" sz="1100" dirty="0" smtClean="0"/>
              <a:t>LLM-CLAG: Named Entity Recognition via Large Language Models based on rag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1135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254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张宇含</dc:creator>
  <cp:lastModifiedBy>张宇含</cp:lastModifiedBy>
  <cp:revision>27</cp:revision>
  <dcterms:created xsi:type="dcterms:W3CDTF">2024-02-18T06:02:42Z</dcterms:created>
  <dcterms:modified xsi:type="dcterms:W3CDTF">2024-02-18T09:38:03Z</dcterms:modified>
</cp:coreProperties>
</file>