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60015"/>
    <a:srgbClr val="C06466"/>
    <a:srgbClr val="FDC1B5"/>
    <a:srgbClr val="F7CBBB"/>
    <a:srgbClr val="FF3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image" Target="../media/image10.jp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00FEF4-9817-4F81-B478-565BF262E71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7A77C1-A7B5-4D78-B385-0E4197613762}">
      <dgm:prSet phldrT="[Text]"/>
      <dgm:spPr>
        <a:solidFill>
          <a:srgbClr val="800000"/>
        </a:solidFill>
      </dgm:spPr>
      <dgm:t>
        <a:bodyPr/>
        <a:lstStyle/>
        <a:p>
          <a:r>
            <a:rPr lang="ar-EG" dirty="0"/>
            <a:t>بدنى </a:t>
          </a:r>
          <a:endParaRPr lang="en-US" dirty="0"/>
        </a:p>
      </dgm:t>
    </dgm:pt>
    <dgm:pt modelId="{63DA940B-1C99-4B0D-96B2-151A31E19402}" type="parTrans" cxnId="{15DE77EE-7831-49AE-B733-36715C50EBD8}">
      <dgm:prSet/>
      <dgm:spPr/>
      <dgm:t>
        <a:bodyPr/>
        <a:lstStyle/>
        <a:p>
          <a:endParaRPr lang="en-US"/>
        </a:p>
      </dgm:t>
    </dgm:pt>
    <dgm:pt modelId="{40F90408-8C4E-4AE1-8132-B0FA1067FA28}" type="sibTrans" cxnId="{15DE77EE-7831-49AE-B733-36715C50EBD8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BD6E8F7F-4F15-4D2D-AC52-B1C58278A70A}">
      <dgm:prSet phldrT="[Text]"/>
      <dgm:spPr>
        <a:solidFill>
          <a:srgbClr val="800000"/>
        </a:solidFill>
      </dgm:spPr>
      <dgm:t>
        <a:bodyPr/>
        <a:lstStyle/>
        <a:p>
          <a:r>
            <a:rPr lang="ar-EG" dirty="0"/>
            <a:t>لفظى  </a:t>
          </a:r>
        </a:p>
      </dgm:t>
    </dgm:pt>
    <dgm:pt modelId="{90E0C4DA-7680-4F69-9E25-760457215EDF}" type="parTrans" cxnId="{CCCCAEB2-321F-4702-AF0C-1DBD6CFAC444}">
      <dgm:prSet/>
      <dgm:spPr/>
      <dgm:t>
        <a:bodyPr/>
        <a:lstStyle/>
        <a:p>
          <a:endParaRPr lang="en-US"/>
        </a:p>
      </dgm:t>
    </dgm:pt>
    <dgm:pt modelId="{D64187B5-F92A-4A69-928E-1154B1F7FEF0}" type="sibTrans" cxnId="{CCCCAEB2-321F-4702-AF0C-1DBD6CFAC444}">
      <dgm:prSet/>
      <dgm:spPr/>
      <dgm:t>
        <a:bodyPr/>
        <a:lstStyle/>
        <a:p>
          <a:endParaRPr lang="en-US"/>
        </a:p>
      </dgm:t>
    </dgm:pt>
    <dgm:pt modelId="{9654D657-847B-42ED-B6EF-8011F683A9A2}">
      <dgm:prSet phldrT="[Text]"/>
      <dgm:spPr>
        <a:solidFill>
          <a:srgbClr val="800000"/>
        </a:solidFill>
      </dgm:spPr>
      <dgm:t>
        <a:bodyPr/>
        <a:lstStyle/>
        <a:p>
          <a:r>
            <a:rPr lang="ar-EG" dirty="0"/>
            <a:t>الكترونى</a:t>
          </a:r>
          <a:endParaRPr lang="en-US" dirty="0"/>
        </a:p>
      </dgm:t>
    </dgm:pt>
    <dgm:pt modelId="{8FC7200A-0334-4B6F-9A07-5069DD2D68B1}" type="parTrans" cxnId="{DB654EA4-D113-4BE4-82C4-94D524E98B17}">
      <dgm:prSet/>
      <dgm:spPr/>
      <dgm:t>
        <a:bodyPr/>
        <a:lstStyle/>
        <a:p>
          <a:endParaRPr lang="en-US"/>
        </a:p>
      </dgm:t>
    </dgm:pt>
    <dgm:pt modelId="{3391A0D4-6333-4EC4-BC18-174BD3B2529F}" type="sibTrans" cxnId="{DB654EA4-D113-4BE4-82C4-94D524E98B17}">
      <dgm:prSet/>
      <dgm:spPr/>
      <dgm:t>
        <a:bodyPr/>
        <a:lstStyle/>
        <a:p>
          <a:endParaRPr lang="en-US"/>
        </a:p>
      </dgm:t>
    </dgm:pt>
    <dgm:pt modelId="{7767A8BE-6E4F-47B8-B0DA-B9D2AA78CA4C}">
      <dgm:prSet phldrT="[Text]"/>
      <dgm:spPr>
        <a:solidFill>
          <a:srgbClr val="800000"/>
        </a:solidFill>
      </dgm:spPr>
      <dgm:t>
        <a:bodyPr/>
        <a:lstStyle/>
        <a:p>
          <a:r>
            <a:rPr lang="ar-EG" dirty="0"/>
            <a:t>اجتماعى</a:t>
          </a:r>
          <a:endParaRPr lang="en-US" dirty="0"/>
        </a:p>
      </dgm:t>
    </dgm:pt>
    <dgm:pt modelId="{E738DCD8-B817-453D-874A-C5B96A9DB334}" type="parTrans" cxnId="{891DF0FB-619D-4845-9245-DE5871BB3E62}">
      <dgm:prSet/>
      <dgm:spPr/>
      <dgm:t>
        <a:bodyPr/>
        <a:lstStyle/>
        <a:p>
          <a:endParaRPr lang="en-US"/>
        </a:p>
      </dgm:t>
    </dgm:pt>
    <dgm:pt modelId="{65049D05-3B43-4CFA-893A-8C19AF10DBB3}" type="sibTrans" cxnId="{891DF0FB-619D-4845-9245-DE5871BB3E62}">
      <dgm:prSet/>
      <dgm:spPr/>
      <dgm:t>
        <a:bodyPr/>
        <a:lstStyle/>
        <a:p>
          <a:endParaRPr lang="en-US"/>
        </a:p>
      </dgm:t>
    </dgm:pt>
    <dgm:pt modelId="{CC1D81F6-A39A-45DD-B20B-520CE81F3A99}">
      <dgm:prSet phldrT="[Text]"/>
      <dgm:spPr>
        <a:solidFill>
          <a:srgbClr val="800000"/>
        </a:solidFill>
      </dgm:spPr>
      <dgm:t>
        <a:bodyPr/>
        <a:lstStyle/>
        <a:p>
          <a:r>
            <a:rPr lang="ar-EG" dirty="0"/>
            <a:t>نفسى</a:t>
          </a:r>
          <a:endParaRPr lang="en-US" dirty="0"/>
        </a:p>
      </dgm:t>
    </dgm:pt>
    <dgm:pt modelId="{04F2B58F-5775-4727-8A20-E51F2BD596E5}" type="parTrans" cxnId="{9472185B-BC20-4D77-9D92-D384ABE08AD7}">
      <dgm:prSet/>
      <dgm:spPr/>
      <dgm:t>
        <a:bodyPr/>
        <a:lstStyle/>
        <a:p>
          <a:endParaRPr lang="en-US"/>
        </a:p>
      </dgm:t>
    </dgm:pt>
    <dgm:pt modelId="{CB5D9ECF-22C9-4B71-943D-6CD0037B496C}" type="sibTrans" cxnId="{9472185B-BC20-4D77-9D92-D384ABE08AD7}">
      <dgm:prSet/>
      <dgm:spPr/>
      <dgm:t>
        <a:bodyPr/>
        <a:lstStyle/>
        <a:p>
          <a:endParaRPr lang="en-US"/>
        </a:p>
      </dgm:t>
    </dgm:pt>
    <dgm:pt modelId="{FDD50490-D36B-4094-8D89-B89A68C6BE6D}" type="pres">
      <dgm:prSet presAssocID="{6400FEF4-9817-4F81-B478-565BF262E71D}" presName="Name0" presStyleCnt="0">
        <dgm:presLayoutVars>
          <dgm:chMax val="7"/>
          <dgm:chPref val="7"/>
          <dgm:dir/>
        </dgm:presLayoutVars>
      </dgm:prSet>
      <dgm:spPr/>
    </dgm:pt>
    <dgm:pt modelId="{CA9DAD8E-619B-44B9-9829-1BA7195A9CAA}" type="pres">
      <dgm:prSet presAssocID="{6400FEF4-9817-4F81-B478-565BF262E71D}" presName="Name1" presStyleCnt="0"/>
      <dgm:spPr/>
    </dgm:pt>
    <dgm:pt modelId="{CADDFDB7-051F-47D1-AD2C-A7C7C0EDD1F6}" type="pres">
      <dgm:prSet presAssocID="{6400FEF4-9817-4F81-B478-565BF262E71D}" presName="cycle" presStyleCnt="0"/>
      <dgm:spPr/>
    </dgm:pt>
    <dgm:pt modelId="{596E9CCB-A67D-447C-A04A-393418774271}" type="pres">
      <dgm:prSet presAssocID="{6400FEF4-9817-4F81-B478-565BF262E71D}" presName="srcNode" presStyleLbl="node1" presStyleIdx="0" presStyleCnt="5"/>
      <dgm:spPr/>
    </dgm:pt>
    <dgm:pt modelId="{CA021CE6-8638-4F5D-8664-D19A904DFA25}" type="pres">
      <dgm:prSet presAssocID="{6400FEF4-9817-4F81-B478-565BF262E71D}" presName="conn" presStyleLbl="parChTrans1D2" presStyleIdx="0" presStyleCnt="1" custLinFactNeighborX="3188" custLinFactNeighborY="-2097"/>
      <dgm:spPr/>
    </dgm:pt>
    <dgm:pt modelId="{058F74F5-8DE5-4ED7-B86A-CB0E1FD5D019}" type="pres">
      <dgm:prSet presAssocID="{6400FEF4-9817-4F81-B478-565BF262E71D}" presName="extraNode" presStyleLbl="node1" presStyleIdx="0" presStyleCnt="5"/>
      <dgm:spPr/>
    </dgm:pt>
    <dgm:pt modelId="{1FC5D093-EA40-4CE0-B4DF-D15F220B2DAE}" type="pres">
      <dgm:prSet presAssocID="{6400FEF4-9817-4F81-B478-565BF262E71D}" presName="dstNode" presStyleLbl="node1" presStyleIdx="0" presStyleCnt="5"/>
      <dgm:spPr/>
    </dgm:pt>
    <dgm:pt modelId="{44E7BE70-15DC-4F60-AAF0-ACDB90ABA5CB}" type="pres">
      <dgm:prSet presAssocID="{237A77C1-A7B5-4D78-B385-0E4197613762}" presName="text_1" presStyleLbl="node1" presStyleIdx="0" presStyleCnt="5">
        <dgm:presLayoutVars>
          <dgm:bulletEnabled val="1"/>
        </dgm:presLayoutVars>
      </dgm:prSet>
      <dgm:spPr/>
    </dgm:pt>
    <dgm:pt modelId="{DE025558-0C0B-4E3E-9F88-F410CB26F442}" type="pres">
      <dgm:prSet presAssocID="{237A77C1-A7B5-4D78-B385-0E4197613762}" presName="accent_1" presStyleCnt="0"/>
      <dgm:spPr/>
    </dgm:pt>
    <dgm:pt modelId="{54DB3D8D-AC0A-4C4C-A209-4282E709B96A}" type="pres">
      <dgm:prSet presAssocID="{237A77C1-A7B5-4D78-B385-0E4197613762}" presName="accentRepeatNode" presStyleLbl="solidFgAcc1" presStyleIdx="0" presStyleCnt="5"/>
      <dgm:spPr>
        <a:solidFill>
          <a:schemeClr val="tx1"/>
        </a:solidFill>
      </dgm:spPr>
    </dgm:pt>
    <dgm:pt modelId="{05665F70-8759-4953-9F61-E899DB24AB44}" type="pres">
      <dgm:prSet presAssocID="{BD6E8F7F-4F15-4D2D-AC52-B1C58278A70A}" presName="text_2" presStyleLbl="node1" presStyleIdx="1" presStyleCnt="5" custLinFactNeighborX="-390" custLinFactNeighborY="-3857">
        <dgm:presLayoutVars>
          <dgm:bulletEnabled val="1"/>
        </dgm:presLayoutVars>
      </dgm:prSet>
      <dgm:spPr/>
    </dgm:pt>
    <dgm:pt modelId="{57352D68-95A4-4C61-BB25-D7350FBFC762}" type="pres">
      <dgm:prSet presAssocID="{BD6E8F7F-4F15-4D2D-AC52-B1C58278A70A}" presName="accent_2" presStyleCnt="0"/>
      <dgm:spPr/>
    </dgm:pt>
    <dgm:pt modelId="{73E739BD-9E6E-485D-A45B-E0C0FED8C2DF}" type="pres">
      <dgm:prSet presAssocID="{BD6E8F7F-4F15-4D2D-AC52-B1C58278A70A}" presName="accentRepeatNode" presStyleLbl="solidFgAcc1" presStyleIdx="1" presStyleCnt="5"/>
      <dgm:spPr>
        <a:solidFill>
          <a:schemeClr val="tx1"/>
        </a:solidFill>
      </dgm:spPr>
    </dgm:pt>
    <dgm:pt modelId="{AC004C2B-40E8-4312-9E05-E5203BFDDDAF}" type="pres">
      <dgm:prSet presAssocID="{7767A8BE-6E4F-47B8-B0DA-B9D2AA78CA4C}" presName="text_3" presStyleLbl="node1" presStyleIdx="2" presStyleCnt="5">
        <dgm:presLayoutVars>
          <dgm:bulletEnabled val="1"/>
        </dgm:presLayoutVars>
      </dgm:prSet>
      <dgm:spPr/>
    </dgm:pt>
    <dgm:pt modelId="{B353E140-860F-4A13-B693-CED35B4056B2}" type="pres">
      <dgm:prSet presAssocID="{7767A8BE-6E4F-47B8-B0DA-B9D2AA78CA4C}" presName="accent_3" presStyleCnt="0"/>
      <dgm:spPr/>
    </dgm:pt>
    <dgm:pt modelId="{3025DEA1-80E1-4359-994F-72CF396D6692}" type="pres">
      <dgm:prSet presAssocID="{7767A8BE-6E4F-47B8-B0DA-B9D2AA78CA4C}" presName="accentRepeatNode" presStyleLbl="solidFgAcc1" presStyleIdx="2" presStyleCnt="5"/>
      <dgm:spPr>
        <a:solidFill>
          <a:schemeClr val="tx1">
            <a:lumMod val="95000"/>
            <a:lumOff val="5000"/>
          </a:schemeClr>
        </a:solidFill>
      </dgm:spPr>
    </dgm:pt>
    <dgm:pt modelId="{40B0988C-1E05-489D-A56F-828ABB291736}" type="pres">
      <dgm:prSet presAssocID="{CC1D81F6-A39A-45DD-B20B-520CE81F3A99}" presName="text_4" presStyleLbl="node1" presStyleIdx="3" presStyleCnt="5">
        <dgm:presLayoutVars>
          <dgm:bulletEnabled val="1"/>
        </dgm:presLayoutVars>
      </dgm:prSet>
      <dgm:spPr/>
    </dgm:pt>
    <dgm:pt modelId="{CE7A868F-42C2-4FA8-A5A9-D2A6509AD06F}" type="pres">
      <dgm:prSet presAssocID="{CC1D81F6-A39A-45DD-B20B-520CE81F3A99}" presName="accent_4" presStyleCnt="0"/>
      <dgm:spPr/>
    </dgm:pt>
    <dgm:pt modelId="{F2731DF2-972C-40DB-9C20-30744FCF71F1}" type="pres">
      <dgm:prSet presAssocID="{CC1D81F6-A39A-45DD-B20B-520CE81F3A99}" presName="accentRepeatNode" presStyleLbl="solidFgAcc1" presStyleIdx="3" presStyleCnt="5"/>
      <dgm:spPr>
        <a:solidFill>
          <a:schemeClr val="tx1">
            <a:lumMod val="95000"/>
            <a:lumOff val="5000"/>
          </a:schemeClr>
        </a:solidFill>
      </dgm:spPr>
    </dgm:pt>
    <dgm:pt modelId="{6FD795EA-ED85-4AEA-B378-83A755443BED}" type="pres">
      <dgm:prSet presAssocID="{9654D657-847B-42ED-B6EF-8011F683A9A2}" presName="text_5" presStyleLbl="node1" presStyleIdx="4" presStyleCnt="5">
        <dgm:presLayoutVars>
          <dgm:bulletEnabled val="1"/>
        </dgm:presLayoutVars>
      </dgm:prSet>
      <dgm:spPr/>
    </dgm:pt>
    <dgm:pt modelId="{77946916-B027-424F-A2EE-DC356F411D4F}" type="pres">
      <dgm:prSet presAssocID="{9654D657-847B-42ED-B6EF-8011F683A9A2}" presName="accent_5" presStyleCnt="0"/>
      <dgm:spPr/>
    </dgm:pt>
    <dgm:pt modelId="{2FA7966D-7C7B-4E43-8BE8-10828360A6D1}" type="pres">
      <dgm:prSet presAssocID="{9654D657-847B-42ED-B6EF-8011F683A9A2}" presName="accentRepeatNode" presStyleLbl="solidFgAcc1" presStyleIdx="4" presStyleCnt="5"/>
      <dgm:spPr>
        <a:solidFill>
          <a:schemeClr val="tx1">
            <a:lumMod val="95000"/>
            <a:lumOff val="5000"/>
          </a:schemeClr>
        </a:solidFill>
        <a:ln>
          <a:solidFill>
            <a:schemeClr val="bg2">
              <a:lumMod val="25000"/>
            </a:schemeClr>
          </a:solidFill>
        </a:ln>
      </dgm:spPr>
    </dgm:pt>
  </dgm:ptLst>
  <dgm:cxnLst>
    <dgm:cxn modelId="{3F877F02-3693-49C3-9B70-D6959120A562}" type="presOf" srcId="{BD6E8F7F-4F15-4D2D-AC52-B1C58278A70A}" destId="{05665F70-8759-4953-9F61-E899DB24AB44}" srcOrd="0" destOrd="0" presId="urn:microsoft.com/office/officeart/2008/layout/VerticalCurvedList"/>
    <dgm:cxn modelId="{9472185B-BC20-4D77-9D92-D384ABE08AD7}" srcId="{6400FEF4-9817-4F81-B478-565BF262E71D}" destId="{CC1D81F6-A39A-45DD-B20B-520CE81F3A99}" srcOrd="3" destOrd="0" parTransId="{04F2B58F-5775-4727-8A20-E51F2BD596E5}" sibTransId="{CB5D9ECF-22C9-4B71-943D-6CD0037B496C}"/>
    <dgm:cxn modelId="{357B2C58-4D1A-40A6-B9C0-7D7E78251AD4}" type="presOf" srcId="{7767A8BE-6E4F-47B8-B0DA-B9D2AA78CA4C}" destId="{AC004C2B-40E8-4312-9E05-E5203BFDDDAF}" srcOrd="0" destOrd="0" presId="urn:microsoft.com/office/officeart/2008/layout/VerticalCurvedList"/>
    <dgm:cxn modelId="{549EE18A-FF60-403F-933A-C1C19A59C0FE}" type="presOf" srcId="{237A77C1-A7B5-4D78-B385-0E4197613762}" destId="{44E7BE70-15DC-4F60-AAF0-ACDB90ABA5CB}" srcOrd="0" destOrd="0" presId="urn:microsoft.com/office/officeart/2008/layout/VerticalCurvedList"/>
    <dgm:cxn modelId="{DB654EA4-D113-4BE4-82C4-94D524E98B17}" srcId="{6400FEF4-9817-4F81-B478-565BF262E71D}" destId="{9654D657-847B-42ED-B6EF-8011F683A9A2}" srcOrd="4" destOrd="0" parTransId="{8FC7200A-0334-4B6F-9A07-5069DD2D68B1}" sibTransId="{3391A0D4-6333-4EC4-BC18-174BD3B2529F}"/>
    <dgm:cxn modelId="{2C912CAA-2CC4-4500-9E61-50473D1DE23D}" type="presOf" srcId="{CC1D81F6-A39A-45DD-B20B-520CE81F3A99}" destId="{40B0988C-1E05-489D-A56F-828ABB291736}" srcOrd="0" destOrd="0" presId="urn:microsoft.com/office/officeart/2008/layout/VerticalCurvedList"/>
    <dgm:cxn modelId="{CCCCAEB2-321F-4702-AF0C-1DBD6CFAC444}" srcId="{6400FEF4-9817-4F81-B478-565BF262E71D}" destId="{BD6E8F7F-4F15-4D2D-AC52-B1C58278A70A}" srcOrd="1" destOrd="0" parTransId="{90E0C4DA-7680-4F69-9E25-760457215EDF}" sibTransId="{D64187B5-F92A-4A69-928E-1154B1F7FEF0}"/>
    <dgm:cxn modelId="{620F44D3-F65C-48C2-A1DB-F3BC8777C164}" type="presOf" srcId="{9654D657-847B-42ED-B6EF-8011F683A9A2}" destId="{6FD795EA-ED85-4AEA-B378-83A755443BED}" srcOrd="0" destOrd="0" presId="urn:microsoft.com/office/officeart/2008/layout/VerticalCurvedList"/>
    <dgm:cxn modelId="{9A2C01E3-269A-4ED6-996B-83B3F3970FA6}" type="presOf" srcId="{40F90408-8C4E-4AE1-8132-B0FA1067FA28}" destId="{CA021CE6-8638-4F5D-8664-D19A904DFA25}" srcOrd="0" destOrd="0" presId="urn:microsoft.com/office/officeart/2008/layout/VerticalCurvedList"/>
    <dgm:cxn modelId="{15DE77EE-7831-49AE-B733-36715C50EBD8}" srcId="{6400FEF4-9817-4F81-B478-565BF262E71D}" destId="{237A77C1-A7B5-4D78-B385-0E4197613762}" srcOrd="0" destOrd="0" parTransId="{63DA940B-1C99-4B0D-96B2-151A31E19402}" sibTransId="{40F90408-8C4E-4AE1-8132-B0FA1067FA28}"/>
    <dgm:cxn modelId="{891DF0FB-619D-4845-9245-DE5871BB3E62}" srcId="{6400FEF4-9817-4F81-B478-565BF262E71D}" destId="{7767A8BE-6E4F-47B8-B0DA-B9D2AA78CA4C}" srcOrd="2" destOrd="0" parTransId="{E738DCD8-B817-453D-874A-C5B96A9DB334}" sibTransId="{65049D05-3B43-4CFA-893A-8C19AF10DBB3}"/>
    <dgm:cxn modelId="{B4B69AFC-4719-4E5F-BC86-DED2181F0C9E}" type="presOf" srcId="{6400FEF4-9817-4F81-B478-565BF262E71D}" destId="{FDD50490-D36B-4094-8D89-B89A68C6BE6D}" srcOrd="0" destOrd="0" presId="urn:microsoft.com/office/officeart/2008/layout/VerticalCurvedList"/>
    <dgm:cxn modelId="{D25C3545-4B93-4C49-86B4-26C49C713172}" type="presParOf" srcId="{FDD50490-D36B-4094-8D89-B89A68C6BE6D}" destId="{CA9DAD8E-619B-44B9-9829-1BA7195A9CAA}" srcOrd="0" destOrd="0" presId="urn:microsoft.com/office/officeart/2008/layout/VerticalCurvedList"/>
    <dgm:cxn modelId="{3F480C2E-F2FB-431A-9793-5A5AD54312A0}" type="presParOf" srcId="{CA9DAD8E-619B-44B9-9829-1BA7195A9CAA}" destId="{CADDFDB7-051F-47D1-AD2C-A7C7C0EDD1F6}" srcOrd="0" destOrd="0" presId="urn:microsoft.com/office/officeart/2008/layout/VerticalCurvedList"/>
    <dgm:cxn modelId="{D5619242-1C53-412A-8367-F42E4C8B6B6A}" type="presParOf" srcId="{CADDFDB7-051F-47D1-AD2C-A7C7C0EDD1F6}" destId="{596E9CCB-A67D-447C-A04A-393418774271}" srcOrd="0" destOrd="0" presId="urn:microsoft.com/office/officeart/2008/layout/VerticalCurvedList"/>
    <dgm:cxn modelId="{3149CA54-156C-41B0-AB76-C932A6A6A57A}" type="presParOf" srcId="{CADDFDB7-051F-47D1-AD2C-A7C7C0EDD1F6}" destId="{CA021CE6-8638-4F5D-8664-D19A904DFA25}" srcOrd="1" destOrd="0" presId="urn:microsoft.com/office/officeart/2008/layout/VerticalCurvedList"/>
    <dgm:cxn modelId="{30EE156E-9C56-44BC-A772-884B3F5AAF3D}" type="presParOf" srcId="{CADDFDB7-051F-47D1-AD2C-A7C7C0EDD1F6}" destId="{058F74F5-8DE5-4ED7-B86A-CB0E1FD5D019}" srcOrd="2" destOrd="0" presId="urn:microsoft.com/office/officeart/2008/layout/VerticalCurvedList"/>
    <dgm:cxn modelId="{204CEA67-DCD1-406E-BB17-3C587718A619}" type="presParOf" srcId="{CADDFDB7-051F-47D1-AD2C-A7C7C0EDD1F6}" destId="{1FC5D093-EA40-4CE0-B4DF-D15F220B2DAE}" srcOrd="3" destOrd="0" presId="urn:microsoft.com/office/officeart/2008/layout/VerticalCurvedList"/>
    <dgm:cxn modelId="{A8174CC8-889A-4966-804E-752FC4FF95F2}" type="presParOf" srcId="{CA9DAD8E-619B-44B9-9829-1BA7195A9CAA}" destId="{44E7BE70-15DC-4F60-AAF0-ACDB90ABA5CB}" srcOrd="1" destOrd="0" presId="urn:microsoft.com/office/officeart/2008/layout/VerticalCurvedList"/>
    <dgm:cxn modelId="{5DAF1575-75D8-479D-B8B7-DC75DA68492B}" type="presParOf" srcId="{CA9DAD8E-619B-44B9-9829-1BA7195A9CAA}" destId="{DE025558-0C0B-4E3E-9F88-F410CB26F442}" srcOrd="2" destOrd="0" presId="urn:microsoft.com/office/officeart/2008/layout/VerticalCurvedList"/>
    <dgm:cxn modelId="{0AD2E572-0B51-4490-955D-ECCE71D69924}" type="presParOf" srcId="{DE025558-0C0B-4E3E-9F88-F410CB26F442}" destId="{54DB3D8D-AC0A-4C4C-A209-4282E709B96A}" srcOrd="0" destOrd="0" presId="urn:microsoft.com/office/officeart/2008/layout/VerticalCurvedList"/>
    <dgm:cxn modelId="{ADD6B01F-76E5-41B0-A3F2-68780664CC44}" type="presParOf" srcId="{CA9DAD8E-619B-44B9-9829-1BA7195A9CAA}" destId="{05665F70-8759-4953-9F61-E899DB24AB44}" srcOrd="3" destOrd="0" presId="urn:microsoft.com/office/officeart/2008/layout/VerticalCurvedList"/>
    <dgm:cxn modelId="{DFB55349-6458-4479-9785-F226B764ED75}" type="presParOf" srcId="{CA9DAD8E-619B-44B9-9829-1BA7195A9CAA}" destId="{57352D68-95A4-4C61-BB25-D7350FBFC762}" srcOrd="4" destOrd="0" presId="urn:microsoft.com/office/officeart/2008/layout/VerticalCurvedList"/>
    <dgm:cxn modelId="{30171757-62BE-4063-9642-9518534399F8}" type="presParOf" srcId="{57352D68-95A4-4C61-BB25-D7350FBFC762}" destId="{73E739BD-9E6E-485D-A45B-E0C0FED8C2DF}" srcOrd="0" destOrd="0" presId="urn:microsoft.com/office/officeart/2008/layout/VerticalCurvedList"/>
    <dgm:cxn modelId="{05B5F016-2307-4F4D-BDA0-62D2AD16378B}" type="presParOf" srcId="{CA9DAD8E-619B-44B9-9829-1BA7195A9CAA}" destId="{AC004C2B-40E8-4312-9E05-E5203BFDDDAF}" srcOrd="5" destOrd="0" presId="urn:microsoft.com/office/officeart/2008/layout/VerticalCurvedList"/>
    <dgm:cxn modelId="{EB512F29-53EC-4211-8E7E-C87DFB0D2DA2}" type="presParOf" srcId="{CA9DAD8E-619B-44B9-9829-1BA7195A9CAA}" destId="{B353E140-860F-4A13-B693-CED35B4056B2}" srcOrd="6" destOrd="0" presId="urn:microsoft.com/office/officeart/2008/layout/VerticalCurvedList"/>
    <dgm:cxn modelId="{C432073A-1FF4-4BE5-BA17-CE5FECB7E2B9}" type="presParOf" srcId="{B353E140-860F-4A13-B693-CED35B4056B2}" destId="{3025DEA1-80E1-4359-994F-72CF396D6692}" srcOrd="0" destOrd="0" presId="urn:microsoft.com/office/officeart/2008/layout/VerticalCurvedList"/>
    <dgm:cxn modelId="{E2C43F26-5761-46FC-AACD-4D3424E5B59C}" type="presParOf" srcId="{CA9DAD8E-619B-44B9-9829-1BA7195A9CAA}" destId="{40B0988C-1E05-489D-A56F-828ABB291736}" srcOrd="7" destOrd="0" presId="urn:microsoft.com/office/officeart/2008/layout/VerticalCurvedList"/>
    <dgm:cxn modelId="{7CF39522-3CAD-4B6B-BE30-2064C8D2FC3E}" type="presParOf" srcId="{CA9DAD8E-619B-44B9-9829-1BA7195A9CAA}" destId="{CE7A868F-42C2-4FA8-A5A9-D2A6509AD06F}" srcOrd="8" destOrd="0" presId="urn:microsoft.com/office/officeart/2008/layout/VerticalCurvedList"/>
    <dgm:cxn modelId="{493E956E-B674-4D78-8A85-39706DF6FF63}" type="presParOf" srcId="{CE7A868F-42C2-4FA8-A5A9-D2A6509AD06F}" destId="{F2731DF2-972C-40DB-9C20-30744FCF71F1}" srcOrd="0" destOrd="0" presId="urn:microsoft.com/office/officeart/2008/layout/VerticalCurvedList"/>
    <dgm:cxn modelId="{64F5B38A-2F58-4E84-A352-77468B048315}" type="presParOf" srcId="{CA9DAD8E-619B-44B9-9829-1BA7195A9CAA}" destId="{6FD795EA-ED85-4AEA-B378-83A755443BED}" srcOrd="9" destOrd="0" presId="urn:microsoft.com/office/officeart/2008/layout/VerticalCurvedList"/>
    <dgm:cxn modelId="{4AC8ADB2-240A-4DEB-9F9C-9B7CD5365A85}" type="presParOf" srcId="{CA9DAD8E-619B-44B9-9829-1BA7195A9CAA}" destId="{77946916-B027-424F-A2EE-DC356F411D4F}" srcOrd="10" destOrd="0" presId="urn:microsoft.com/office/officeart/2008/layout/VerticalCurvedList"/>
    <dgm:cxn modelId="{C39B20A3-A1B4-44CA-AA36-A4FA765A8704}" type="presParOf" srcId="{77946916-B027-424F-A2EE-DC356F411D4F}" destId="{2FA7966D-7C7B-4E43-8BE8-10828360A6D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7824D9-435C-434F-879D-8EE60E2AA320}" type="doc">
      <dgm:prSet loTypeId="urn:microsoft.com/office/officeart/2011/layout/HexagonRadial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B3B05D0-DBC6-4A18-8C2A-36A123A5B9B0}">
      <dgm:prSet phldrT="[Text]"/>
      <dgm:spPr/>
      <dgm:t>
        <a:bodyPr/>
        <a:lstStyle/>
        <a:p>
          <a:r>
            <a:rPr lang="ar-EG" dirty="0"/>
            <a:t>مين الاشخاص الممعرضه للتنمر </a:t>
          </a:r>
          <a:endParaRPr lang="en-US" dirty="0"/>
        </a:p>
      </dgm:t>
    </dgm:pt>
    <dgm:pt modelId="{6FB95D8B-152B-48FF-B6C8-B453F28D74D3}" type="parTrans" cxnId="{AFED832B-63D1-49C3-93FA-D01680797016}">
      <dgm:prSet/>
      <dgm:spPr/>
      <dgm:t>
        <a:bodyPr/>
        <a:lstStyle/>
        <a:p>
          <a:endParaRPr lang="en-US"/>
        </a:p>
      </dgm:t>
    </dgm:pt>
    <dgm:pt modelId="{CF452FB8-6E0D-446E-9501-B42C8009BD52}" type="sibTrans" cxnId="{AFED832B-63D1-49C3-93FA-D01680797016}">
      <dgm:prSet/>
      <dgm:spPr/>
      <dgm:t>
        <a:bodyPr/>
        <a:lstStyle/>
        <a:p>
          <a:endParaRPr lang="en-US"/>
        </a:p>
      </dgm:t>
    </dgm:pt>
    <dgm:pt modelId="{D8CE4D8B-F5CD-499A-8B21-68A96CB9FC7F}">
      <dgm:prSet phldrT="[Text]"/>
      <dgm:spPr/>
      <dgm:t>
        <a:bodyPr/>
        <a:lstStyle/>
        <a:p>
          <a:r>
            <a:rPr lang="ar-EG" dirty="0"/>
            <a:t>المختلفين</a:t>
          </a:r>
          <a:endParaRPr lang="en-US" dirty="0"/>
        </a:p>
      </dgm:t>
    </dgm:pt>
    <dgm:pt modelId="{FAEACA9E-B6F5-4D72-94B3-9463405BE122}" type="parTrans" cxnId="{6859740B-73B5-4E8E-A8B8-2D131141F704}">
      <dgm:prSet/>
      <dgm:spPr/>
      <dgm:t>
        <a:bodyPr/>
        <a:lstStyle/>
        <a:p>
          <a:endParaRPr lang="en-US"/>
        </a:p>
      </dgm:t>
    </dgm:pt>
    <dgm:pt modelId="{FFE7E40B-2152-4E8F-A2A9-F9B6028E14CC}" type="sibTrans" cxnId="{6859740B-73B5-4E8E-A8B8-2D131141F704}">
      <dgm:prSet/>
      <dgm:spPr/>
      <dgm:t>
        <a:bodyPr/>
        <a:lstStyle/>
        <a:p>
          <a:endParaRPr lang="en-US"/>
        </a:p>
      </dgm:t>
    </dgm:pt>
    <dgm:pt modelId="{A79ACF3F-0A7A-4AB5-95C4-AC3D582B48F6}">
      <dgm:prSet phldrT="[Text]"/>
      <dgm:spPr/>
      <dgm:t>
        <a:bodyPr/>
        <a:lstStyle/>
        <a:p>
          <a:r>
            <a:rPr lang="ar-EG" dirty="0"/>
            <a:t>المتفوقين او استثنائيين</a:t>
          </a:r>
          <a:endParaRPr lang="en-US" dirty="0"/>
        </a:p>
      </dgm:t>
    </dgm:pt>
    <dgm:pt modelId="{1C155D61-81BF-4A68-A1B1-7F36F8DF2FE9}" type="parTrans" cxnId="{69E66C82-2CCE-41C6-A52C-A530BD6CFE5B}">
      <dgm:prSet/>
      <dgm:spPr/>
      <dgm:t>
        <a:bodyPr/>
        <a:lstStyle/>
        <a:p>
          <a:endParaRPr lang="en-US"/>
        </a:p>
      </dgm:t>
    </dgm:pt>
    <dgm:pt modelId="{0D455DE9-DBD9-41D2-ADA2-D9855D8F49F2}" type="sibTrans" cxnId="{69E66C82-2CCE-41C6-A52C-A530BD6CFE5B}">
      <dgm:prSet/>
      <dgm:spPr/>
      <dgm:t>
        <a:bodyPr/>
        <a:lstStyle/>
        <a:p>
          <a:endParaRPr lang="en-US"/>
        </a:p>
      </dgm:t>
    </dgm:pt>
    <dgm:pt modelId="{B559A825-B5C8-461A-98A4-AA2F38415D51}">
      <dgm:prSet phldrT="[Text]"/>
      <dgm:spPr/>
      <dgm:t>
        <a:bodyPr/>
        <a:lstStyle/>
        <a:p>
          <a:r>
            <a:rPr lang="ar-EG" dirty="0"/>
            <a:t>المنطويين او الخجولين</a:t>
          </a:r>
          <a:endParaRPr lang="en-US" dirty="0"/>
        </a:p>
      </dgm:t>
    </dgm:pt>
    <dgm:pt modelId="{0D45C151-3AC8-4243-BD01-04F1D1E92D61}" type="parTrans" cxnId="{EC84F36B-0286-493B-AE5A-E191BE2F4D1E}">
      <dgm:prSet/>
      <dgm:spPr/>
      <dgm:t>
        <a:bodyPr/>
        <a:lstStyle/>
        <a:p>
          <a:endParaRPr lang="en-US"/>
        </a:p>
      </dgm:t>
    </dgm:pt>
    <dgm:pt modelId="{AD22E3EB-BED8-49F5-9437-898A18E24BEA}" type="sibTrans" cxnId="{EC84F36B-0286-493B-AE5A-E191BE2F4D1E}">
      <dgm:prSet/>
      <dgm:spPr/>
      <dgm:t>
        <a:bodyPr/>
        <a:lstStyle/>
        <a:p>
          <a:endParaRPr lang="en-US"/>
        </a:p>
      </dgm:t>
    </dgm:pt>
    <dgm:pt modelId="{D49158C9-CA00-4836-B7E2-77DF3B88D6B6}">
      <dgm:prSet phldrT="[Text]"/>
      <dgm:spPr/>
      <dgm:t>
        <a:bodyPr/>
        <a:lstStyle/>
        <a:p>
          <a:r>
            <a:rPr lang="ar-EG" dirty="0"/>
            <a:t>الوافدين الجدد</a:t>
          </a:r>
          <a:endParaRPr lang="en-US" dirty="0"/>
        </a:p>
      </dgm:t>
    </dgm:pt>
    <dgm:pt modelId="{E5E33294-F89B-462C-A367-BE1806A344F5}" type="parTrans" cxnId="{FC03A8A1-41F0-4735-BD51-A7FA00DCAAAA}">
      <dgm:prSet/>
      <dgm:spPr/>
      <dgm:t>
        <a:bodyPr/>
        <a:lstStyle/>
        <a:p>
          <a:endParaRPr lang="en-US"/>
        </a:p>
      </dgm:t>
    </dgm:pt>
    <dgm:pt modelId="{E6CD43DA-4BC3-4527-9405-2C1F959E72E9}" type="sibTrans" cxnId="{FC03A8A1-41F0-4735-BD51-A7FA00DCAAAA}">
      <dgm:prSet/>
      <dgm:spPr/>
      <dgm:t>
        <a:bodyPr/>
        <a:lstStyle/>
        <a:p>
          <a:endParaRPr lang="en-US"/>
        </a:p>
      </dgm:t>
    </dgm:pt>
    <dgm:pt modelId="{52D26F66-BAD8-4E88-B404-86476529B7DE}">
      <dgm:prSet phldrT="[Text]"/>
      <dgm:spPr/>
      <dgm:t>
        <a:bodyPr/>
        <a:lstStyle/>
        <a:p>
          <a:r>
            <a:rPr lang="ar-EG" dirty="0"/>
            <a:t>المسالمين</a:t>
          </a:r>
          <a:endParaRPr lang="en-US" dirty="0"/>
        </a:p>
      </dgm:t>
    </dgm:pt>
    <dgm:pt modelId="{81A86BE7-0F2B-4BE4-A47E-263D37D653B4}" type="sibTrans" cxnId="{AF5B5049-E529-41B3-810E-D02A65F5019C}">
      <dgm:prSet/>
      <dgm:spPr/>
      <dgm:t>
        <a:bodyPr/>
        <a:lstStyle/>
        <a:p>
          <a:endParaRPr lang="en-US"/>
        </a:p>
      </dgm:t>
    </dgm:pt>
    <dgm:pt modelId="{82437000-02E0-4E05-8ABC-480CA18BA470}" type="parTrans" cxnId="{AF5B5049-E529-41B3-810E-D02A65F5019C}">
      <dgm:prSet/>
      <dgm:spPr/>
      <dgm:t>
        <a:bodyPr/>
        <a:lstStyle/>
        <a:p>
          <a:endParaRPr lang="en-US"/>
        </a:p>
      </dgm:t>
    </dgm:pt>
    <dgm:pt modelId="{22552B5F-6CAA-4965-B716-B018280A22DE}">
      <dgm:prSet phldrT="[Text]"/>
      <dgm:spPr/>
      <dgm:t>
        <a:bodyPr/>
        <a:lstStyle/>
        <a:p>
          <a:r>
            <a:rPr lang="ar-EG" dirty="0"/>
            <a:t>و قد يكون اى </a:t>
          </a:r>
        </a:p>
        <a:p>
          <a:r>
            <a:rPr lang="ar-EG" dirty="0"/>
            <a:t>شخص</a:t>
          </a:r>
          <a:endParaRPr lang="en-US" dirty="0"/>
        </a:p>
      </dgm:t>
    </dgm:pt>
    <dgm:pt modelId="{9C0B4C22-E665-47D2-8C82-507A75A366AF}" type="sibTrans" cxnId="{BE4A181B-EE99-49C3-A7B5-F98844FF04D7}">
      <dgm:prSet/>
      <dgm:spPr/>
      <dgm:t>
        <a:bodyPr/>
        <a:lstStyle/>
        <a:p>
          <a:endParaRPr lang="en-US"/>
        </a:p>
      </dgm:t>
    </dgm:pt>
    <dgm:pt modelId="{45B1D984-DD31-42CD-945E-AE86151896DE}" type="parTrans" cxnId="{BE4A181B-EE99-49C3-A7B5-F98844FF04D7}">
      <dgm:prSet/>
      <dgm:spPr/>
      <dgm:t>
        <a:bodyPr/>
        <a:lstStyle/>
        <a:p>
          <a:endParaRPr lang="en-US"/>
        </a:p>
      </dgm:t>
    </dgm:pt>
    <dgm:pt modelId="{F643F38F-B6FB-4AA7-B977-D94B32296B88}" type="pres">
      <dgm:prSet presAssocID="{0B7824D9-435C-434F-879D-8EE60E2AA32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D23DDCF-8D05-4841-B4D2-C4F561FF087D}" type="pres">
      <dgm:prSet presAssocID="{4B3B05D0-DBC6-4A18-8C2A-36A123A5B9B0}" presName="Parent" presStyleLbl="node0" presStyleIdx="0" presStyleCnt="1">
        <dgm:presLayoutVars>
          <dgm:chMax val="6"/>
          <dgm:chPref val="6"/>
        </dgm:presLayoutVars>
      </dgm:prSet>
      <dgm:spPr/>
    </dgm:pt>
    <dgm:pt modelId="{A44C4898-BAA4-4EE3-B2E2-604A496D0A7B}" type="pres">
      <dgm:prSet presAssocID="{D8CE4D8B-F5CD-499A-8B21-68A96CB9FC7F}" presName="Accent1" presStyleCnt="0"/>
      <dgm:spPr/>
    </dgm:pt>
    <dgm:pt modelId="{412B51D6-ED25-4934-8DA2-80A8B8E7A164}" type="pres">
      <dgm:prSet presAssocID="{D8CE4D8B-F5CD-499A-8B21-68A96CB9FC7F}" presName="Accent" presStyleLbl="bgShp" presStyleIdx="0" presStyleCnt="6"/>
      <dgm:spPr/>
    </dgm:pt>
    <dgm:pt modelId="{3DA2D450-6246-4F66-89F9-8DFB366A3C7C}" type="pres">
      <dgm:prSet presAssocID="{D8CE4D8B-F5CD-499A-8B21-68A96CB9FC7F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400C17D-A5C0-4389-A12C-0A18B07928F9}" type="pres">
      <dgm:prSet presAssocID="{A79ACF3F-0A7A-4AB5-95C4-AC3D582B48F6}" presName="Accent2" presStyleCnt="0"/>
      <dgm:spPr/>
    </dgm:pt>
    <dgm:pt modelId="{8FBDBE7B-7563-4614-91EE-0DF5646082D5}" type="pres">
      <dgm:prSet presAssocID="{A79ACF3F-0A7A-4AB5-95C4-AC3D582B48F6}" presName="Accent" presStyleLbl="bgShp" presStyleIdx="1" presStyleCnt="6"/>
      <dgm:spPr/>
    </dgm:pt>
    <dgm:pt modelId="{3475F13F-1405-403B-B88C-2DC2D570679F}" type="pres">
      <dgm:prSet presAssocID="{A79ACF3F-0A7A-4AB5-95C4-AC3D582B48F6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6BE5DB72-20F6-4DD3-978D-FFB94EF08F8B}" type="pres">
      <dgm:prSet presAssocID="{B559A825-B5C8-461A-98A4-AA2F38415D51}" presName="Accent3" presStyleCnt="0"/>
      <dgm:spPr/>
    </dgm:pt>
    <dgm:pt modelId="{AD53032F-ADE9-4136-A341-B606459403F6}" type="pres">
      <dgm:prSet presAssocID="{B559A825-B5C8-461A-98A4-AA2F38415D51}" presName="Accent" presStyleLbl="bgShp" presStyleIdx="2" presStyleCnt="6"/>
      <dgm:spPr/>
    </dgm:pt>
    <dgm:pt modelId="{75AAB5D1-B1FB-498F-BCB5-7AA727B3703C}" type="pres">
      <dgm:prSet presAssocID="{B559A825-B5C8-461A-98A4-AA2F38415D51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F02345B-55F6-4FF3-B5BA-8ADAA6EE07B7}" type="pres">
      <dgm:prSet presAssocID="{D49158C9-CA00-4836-B7E2-77DF3B88D6B6}" presName="Accent4" presStyleCnt="0"/>
      <dgm:spPr/>
    </dgm:pt>
    <dgm:pt modelId="{BFA75BE6-245A-4ED1-8383-F5A42AEE0CF9}" type="pres">
      <dgm:prSet presAssocID="{D49158C9-CA00-4836-B7E2-77DF3B88D6B6}" presName="Accent" presStyleLbl="bgShp" presStyleIdx="3" presStyleCnt="6"/>
      <dgm:spPr/>
    </dgm:pt>
    <dgm:pt modelId="{2BE18FCE-B992-4769-BF53-AB2DF91A364F}" type="pres">
      <dgm:prSet presAssocID="{D49158C9-CA00-4836-B7E2-77DF3B88D6B6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4660958C-C9F3-4C0D-B94D-49F94521C194}" type="pres">
      <dgm:prSet presAssocID="{52D26F66-BAD8-4E88-B404-86476529B7DE}" presName="Accent5" presStyleCnt="0"/>
      <dgm:spPr/>
    </dgm:pt>
    <dgm:pt modelId="{87A02FE1-A5AA-4DC1-9D83-12BAC2323DAD}" type="pres">
      <dgm:prSet presAssocID="{52D26F66-BAD8-4E88-B404-86476529B7DE}" presName="Accent" presStyleLbl="bgShp" presStyleIdx="4" presStyleCnt="6"/>
      <dgm:spPr/>
    </dgm:pt>
    <dgm:pt modelId="{4CEEBCC9-0B07-430A-8E0F-A29098FA3CD5}" type="pres">
      <dgm:prSet presAssocID="{52D26F66-BAD8-4E88-B404-86476529B7DE}" presName="Child5" presStyleLbl="node1" presStyleIdx="4" presStyleCnt="6" custLinFactNeighborX="-5148" custLinFactNeighborY="1241">
        <dgm:presLayoutVars>
          <dgm:chMax val="0"/>
          <dgm:chPref val="0"/>
          <dgm:bulletEnabled val="1"/>
        </dgm:presLayoutVars>
      </dgm:prSet>
      <dgm:spPr/>
    </dgm:pt>
    <dgm:pt modelId="{A04EBC9A-B76E-4E85-A9F3-3C3448FAEE97}" type="pres">
      <dgm:prSet presAssocID="{22552B5F-6CAA-4965-B716-B018280A22DE}" presName="Accent6" presStyleCnt="0"/>
      <dgm:spPr/>
    </dgm:pt>
    <dgm:pt modelId="{5A856562-7A03-4867-9FC7-54BDEBD385C6}" type="pres">
      <dgm:prSet presAssocID="{22552B5F-6CAA-4965-B716-B018280A22DE}" presName="Accent" presStyleLbl="bgShp" presStyleIdx="5" presStyleCnt="6"/>
      <dgm:spPr/>
    </dgm:pt>
    <dgm:pt modelId="{F01499A7-CDAC-4363-A792-CEBD726FDE9D}" type="pres">
      <dgm:prSet presAssocID="{22552B5F-6CAA-4965-B716-B018280A22DE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859740B-73B5-4E8E-A8B8-2D131141F704}" srcId="{4B3B05D0-DBC6-4A18-8C2A-36A123A5B9B0}" destId="{D8CE4D8B-F5CD-499A-8B21-68A96CB9FC7F}" srcOrd="0" destOrd="0" parTransId="{FAEACA9E-B6F5-4D72-94B3-9463405BE122}" sibTransId="{FFE7E40B-2152-4E8F-A2A9-F9B6028E14CC}"/>
    <dgm:cxn modelId="{703E600E-7626-4A29-BCC6-BA156FFBF071}" type="presOf" srcId="{A79ACF3F-0A7A-4AB5-95C4-AC3D582B48F6}" destId="{3475F13F-1405-403B-B88C-2DC2D570679F}" srcOrd="0" destOrd="0" presId="urn:microsoft.com/office/officeart/2011/layout/HexagonRadial"/>
    <dgm:cxn modelId="{BE4A181B-EE99-49C3-A7B5-F98844FF04D7}" srcId="{4B3B05D0-DBC6-4A18-8C2A-36A123A5B9B0}" destId="{22552B5F-6CAA-4965-B716-B018280A22DE}" srcOrd="5" destOrd="0" parTransId="{45B1D984-DD31-42CD-945E-AE86151896DE}" sibTransId="{9C0B4C22-E665-47D2-8C82-507A75A366AF}"/>
    <dgm:cxn modelId="{AFED832B-63D1-49C3-93FA-D01680797016}" srcId="{0B7824D9-435C-434F-879D-8EE60E2AA320}" destId="{4B3B05D0-DBC6-4A18-8C2A-36A123A5B9B0}" srcOrd="0" destOrd="0" parTransId="{6FB95D8B-152B-48FF-B6C8-B453F28D74D3}" sibTransId="{CF452FB8-6E0D-446E-9501-B42C8009BD52}"/>
    <dgm:cxn modelId="{65236132-48C1-4D6B-BF78-2CF279B4622E}" type="presOf" srcId="{22552B5F-6CAA-4965-B716-B018280A22DE}" destId="{F01499A7-CDAC-4363-A792-CEBD726FDE9D}" srcOrd="0" destOrd="0" presId="urn:microsoft.com/office/officeart/2011/layout/HexagonRadial"/>
    <dgm:cxn modelId="{42D17F5B-1759-4999-83D6-5E6A966ADD74}" type="presOf" srcId="{0B7824D9-435C-434F-879D-8EE60E2AA320}" destId="{F643F38F-B6FB-4AA7-B977-D94B32296B88}" srcOrd="0" destOrd="0" presId="urn:microsoft.com/office/officeart/2011/layout/HexagonRadial"/>
    <dgm:cxn modelId="{F634B746-734A-4A64-A96E-A7EC22653CED}" type="presOf" srcId="{D8CE4D8B-F5CD-499A-8B21-68A96CB9FC7F}" destId="{3DA2D450-6246-4F66-89F9-8DFB366A3C7C}" srcOrd="0" destOrd="0" presId="urn:microsoft.com/office/officeart/2011/layout/HexagonRadial"/>
    <dgm:cxn modelId="{AF5B5049-E529-41B3-810E-D02A65F5019C}" srcId="{4B3B05D0-DBC6-4A18-8C2A-36A123A5B9B0}" destId="{52D26F66-BAD8-4E88-B404-86476529B7DE}" srcOrd="4" destOrd="0" parTransId="{82437000-02E0-4E05-8ABC-480CA18BA470}" sibTransId="{81A86BE7-0F2B-4BE4-A47E-263D37D653B4}"/>
    <dgm:cxn modelId="{EC84F36B-0286-493B-AE5A-E191BE2F4D1E}" srcId="{4B3B05D0-DBC6-4A18-8C2A-36A123A5B9B0}" destId="{B559A825-B5C8-461A-98A4-AA2F38415D51}" srcOrd="2" destOrd="0" parTransId="{0D45C151-3AC8-4243-BD01-04F1D1E92D61}" sibTransId="{AD22E3EB-BED8-49F5-9437-898A18E24BEA}"/>
    <dgm:cxn modelId="{F38CFC75-516B-4BED-A3EF-45C52FC96734}" type="presOf" srcId="{52D26F66-BAD8-4E88-B404-86476529B7DE}" destId="{4CEEBCC9-0B07-430A-8E0F-A29098FA3CD5}" srcOrd="0" destOrd="0" presId="urn:microsoft.com/office/officeart/2011/layout/HexagonRadial"/>
    <dgm:cxn modelId="{F75F127F-484F-49CC-8B50-7E5309A180FA}" type="presOf" srcId="{4B3B05D0-DBC6-4A18-8C2A-36A123A5B9B0}" destId="{2D23DDCF-8D05-4841-B4D2-C4F561FF087D}" srcOrd="0" destOrd="0" presId="urn:microsoft.com/office/officeart/2011/layout/HexagonRadial"/>
    <dgm:cxn modelId="{69E66C82-2CCE-41C6-A52C-A530BD6CFE5B}" srcId="{4B3B05D0-DBC6-4A18-8C2A-36A123A5B9B0}" destId="{A79ACF3F-0A7A-4AB5-95C4-AC3D582B48F6}" srcOrd="1" destOrd="0" parTransId="{1C155D61-81BF-4A68-A1B1-7F36F8DF2FE9}" sibTransId="{0D455DE9-DBD9-41D2-ADA2-D9855D8F49F2}"/>
    <dgm:cxn modelId="{036F169A-81E1-4C86-AEBA-69F80434814A}" type="presOf" srcId="{B559A825-B5C8-461A-98A4-AA2F38415D51}" destId="{75AAB5D1-B1FB-498F-BCB5-7AA727B3703C}" srcOrd="0" destOrd="0" presId="urn:microsoft.com/office/officeart/2011/layout/HexagonRadial"/>
    <dgm:cxn modelId="{FC03A8A1-41F0-4735-BD51-A7FA00DCAAAA}" srcId="{4B3B05D0-DBC6-4A18-8C2A-36A123A5B9B0}" destId="{D49158C9-CA00-4836-B7E2-77DF3B88D6B6}" srcOrd="3" destOrd="0" parTransId="{E5E33294-F89B-462C-A367-BE1806A344F5}" sibTransId="{E6CD43DA-4BC3-4527-9405-2C1F959E72E9}"/>
    <dgm:cxn modelId="{65585DEB-C34F-4F93-8A2F-EE3ECA413BC0}" type="presOf" srcId="{D49158C9-CA00-4836-B7E2-77DF3B88D6B6}" destId="{2BE18FCE-B992-4769-BF53-AB2DF91A364F}" srcOrd="0" destOrd="0" presId="urn:microsoft.com/office/officeart/2011/layout/HexagonRadial"/>
    <dgm:cxn modelId="{2FD9FB61-00B7-421C-A14B-D687C4B4C341}" type="presParOf" srcId="{F643F38F-B6FB-4AA7-B977-D94B32296B88}" destId="{2D23DDCF-8D05-4841-B4D2-C4F561FF087D}" srcOrd="0" destOrd="0" presId="urn:microsoft.com/office/officeart/2011/layout/HexagonRadial"/>
    <dgm:cxn modelId="{17BA66B6-C25D-450B-A272-CCA961FB0974}" type="presParOf" srcId="{F643F38F-B6FB-4AA7-B977-D94B32296B88}" destId="{A44C4898-BAA4-4EE3-B2E2-604A496D0A7B}" srcOrd="1" destOrd="0" presId="urn:microsoft.com/office/officeart/2011/layout/HexagonRadial"/>
    <dgm:cxn modelId="{4B288A79-0303-464C-822A-B2F963979FCE}" type="presParOf" srcId="{A44C4898-BAA4-4EE3-B2E2-604A496D0A7B}" destId="{412B51D6-ED25-4934-8DA2-80A8B8E7A164}" srcOrd="0" destOrd="0" presId="urn:microsoft.com/office/officeart/2011/layout/HexagonRadial"/>
    <dgm:cxn modelId="{390C8D80-53F9-43ED-8F00-E590E7A670D2}" type="presParOf" srcId="{F643F38F-B6FB-4AA7-B977-D94B32296B88}" destId="{3DA2D450-6246-4F66-89F9-8DFB366A3C7C}" srcOrd="2" destOrd="0" presId="urn:microsoft.com/office/officeart/2011/layout/HexagonRadial"/>
    <dgm:cxn modelId="{82EB7D62-A6D8-4288-8D8E-7DFDC70F2A8B}" type="presParOf" srcId="{F643F38F-B6FB-4AA7-B977-D94B32296B88}" destId="{6400C17D-A5C0-4389-A12C-0A18B07928F9}" srcOrd="3" destOrd="0" presId="urn:microsoft.com/office/officeart/2011/layout/HexagonRadial"/>
    <dgm:cxn modelId="{B42A18B3-4115-4E44-9A20-9FAED26D0044}" type="presParOf" srcId="{6400C17D-A5C0-4389-A12C-0A18B07928F9}" destId="{8FBDBE7B-7563-4614-91EE-0DF5646082D5}" srcOrd="0" destOrd="0" presId="urn:microsoft.com/office/officeart/2011/layout/HexagonRadial"/>
    <dgm:cxn modelId="{D0620F48-BBC7-4DA6-BE27-C36BBCC68C23}" type="presParOf" srcId="{F643F38F-B6FB-4AA7-B977-D94B32296B88}" destId="{3475F13F-1405-403B-B88C-2DC2D570679F}" srcOrd="4" destOrd="0" presId="urn:microsoft.com/office/officeart/2011/layout/HexagonRadial"/>
    <dgm:cxn modelId="{89287F68-4480-4F73-8C95-61AB5E9145BF}" type="presParOf" srcId="{F643F38F-B6FB-4AA7-B977-D94B32296B88}" destId="{6BE5DB72-20F6-4DD3-978D-FFB94EF08F8B}" srcOrd="5" destOrd="0" presId="urn:microsoft.com/office/officeart/2011/layout/HexagonRadial"/>
    <dgm:cxn modelId="{0858B60E-A793-440F-B4FC-0145DBEC5C5A}" type="presParOf" srcId="{6BE5DB72-20F6-4DD3-978D-FFB94EF08F8B}" destId="{AD53032F-ADE9-4136-A341-B606459403F6}" srcOrd="0" destOrd="0" presId="urn:microsoft.com/office/officeart/2011/layout/HexagonRadial"/>
    <dgm:cxn modelId="{1E1E9B74-C49E-4EB3-8AAA-66CCE9591C1D}" type="presParOf" srcId="{F643F38F-B6FB-4AA7-B977-D94B32296B88}" destId="{75AAB5D1-B1FB-498F-BCB5-7AA727B3703C}" srcOrd="6" destOrd="0" presId="urn:microsoft.com/office/officeart/2011/layout/HexagonRadial"/>
    <dgm:cxn modelId="{6DE5CC00-24C4-4997-9BB6-05CDBE26A5B7}" type="presParOf" srcId="{F643F38F-B6FB-4AA7-B977-D94B32296B88}" destId="{EF02345B-55F6-4FF3-B5BA-8ADAA6EE07B7}" srcOrd="7" destOrd="0" presId="urn:microsoft.com/office/officeart/2011/layout/HexagonRadial"/>
    <dgm:cxn modelId="{462D55FB-DCA2-4AC1-A973-64E02B4940BB}" type="presParOf" srcId="{EF02345B-55F6-4FF3-B5BA-8ADAA6EE07B7}" destId="{BFA75BE6-245A-4ED1-8383-F5A42AEE0CF9}" srcOrd="0" destOrd="0" presId="urn:microsoft.com/office/officeart/2011/layout/HexagonRadial"/>
    <dgm:cxn modelId="{708E3DFF-EF63-4241-994B-B01C1336A829}" type="presParOf" srcId="{F643F38F-B6FB-4AA7-B977-D94B32296B88}" destId="{2BE18FCE-B992-4769-BF53-AB2DF91A364F}" srcOrd="8" destOrd="0" presId="urn:microsoft.com/office/officeart/2011/layout/HexagonRadial"/>
    <dgm:cxn modelId="{0C18CBF3-9DAE-4489-A4A4-B500C7F5D8F5}" type="presParOf" srcId="{F643F38F-B6FB-4AA7-B977-D94B32296B88}" destId="{4660958C-C9F3-4C0D-B94D-49F94521C194}" srcOrd="9" destOrd="0" presId="urn:microsoft.com/office/officeart/2011/layout/HexagonRadial"/>
    <dgm:cxn modelId="{B2610126-F59B-477B-B53A-73A3EBEB7C44}" type="presParOf" srcId="{4660958C-C9F3-4C0D-B94D-49F94521C194}" destId="{87A02FE1-A5AA-4DC1-9D83-12BAC2323DAD}" srcOrd="0" destOrd="0" presId="urn:microsoft.com/office/officeart/2011/layout/HexagonRadial"/>
    <dgm:cxn modelId="{E17E9666-F98B-442C-BDB6-17806311FA1A}" type="presParOf" srcId="{F643F38F-B6FB-4AA7-B977-D94B32296B88}" destId="{4CEEBCC9-0B07-430A-8E0F-A29098FA3CD5}" srcOrd="10" destOrd="0" presId="urn:microsoft.com/office/officeart/2011/layout/HexagonRadial"/>
    <dgm:cxn modelId="{830C3E04-A7FE-4FBF-B9D8-2B094B67CB30}" type="presParOf" srcId="{F643F38F-B6FB-4AA7-B977-D94B32296B88}" destId="{A04EBC9A-B76E-4E85-A9F3-3C3448FAEE97}" srcOrd="11" destOrd="0" presId="urn:microsoft.com/office/officeart/2011/layout/HexagonRadial"/>
    <dgm:cxn modelId="{E00B7519-67C8-4247-B022-CD9695AE1B07}" type="presParOf" srcId="{A04EBC9A-B76E-4E85-A9F3-3C3448FAEE97}" destId="{5A856562-7A03-4867-9FC7-54BDEBD385C6}" srcOrd="0" destOrd="0" presId="urn:microsoft.com/office/officeart/2011/layout/HexagonRadial"/>
    <dgm:cxn modelId="{D2E4377C-B6E5-4341-A8DC-2A28D7701C71}" type="presParOf" srcId="{F643F38F-B6FB-4AA7-B977-D94B32296B88}" destId="{F01499A7-CDAC-4363-A792-CEBD726FDE9D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15465B-9AFB-4F2B-A5E6-4374AA823636}" type="doc">
      <dgm:prSet loTypeId="urn:microsoft.com/office/officeart/2005/8/layout/radial6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5CB92B2-C811-41FA-8D2A-28FB3C6D0C31}">
      <dgm:prSet phldrT="[Text]"/>
      <dgm:spPr>
        <a:solidFill>
          <a:srgbClr val="960015"/>
        </a:solidFill>
      </dgm:spPr>
      <dgm:t>
        <a:bodyPr/>
        <a:lstStyle/>
        <a:p>
          <a:r>
            <a:rPr lang="ar-EG" b="1" i="1" u="sng" dirty="0">
              <a:solidFill>
                <a:schemeClr val="tx1"/>
              </a:solidFill>
            </a:rPr>
            <a:t>تاثير التنمر على الشخص المتنمر عليه </a:t>
          </a:r>
          <a:endParaRPr lang="en-US" b="1" i="1" u="sng" dirty="0">
            <a:solidFill>
              <a:schemeClr val="tx1"/>
            </a:solidFill>
          </a:endParaRPr>
        </a:p>
      </dgm:t>
    </dgm:pt>
    <dgm:pt modelId="{AAFE7CF4-F96E-48CC-984A-AE4E2D1ECC04}" type="parTrans" cxnId="{84B1FEBF-01D9-4929-869B-1C7ABA7EB5B1}">
      <dgm:prSet/>
      <dgm:spPr/>
      <dgm:t>
        <a:bodyPr/>
        <a:lstStyle/>
        <a:p>
          <a:endParaRPr lang="en-US"/>
        </a:p>
      </dgm:t>
    </dgm:pt>
    <dgm:pt modelId="{2340D516-7907-426A-8C9C-4D736CCDCFE5}" type="sibTrans" cxnId="{84B1FEBF-01D9-4929-869B-1C7ABA7EB5B1}">
      <dgm:prSet/>
      <dgm:spPr/>
      <dgm:t>
        <a:bodyPr/>
        <a:lstStyle/>
        <a:p>
          <a:endParaRPr lang="en-US"/>
        </a:p>
      </dgm:t>
    </dgm:pt>
    <dgm:pt modelId="{8C2DBBD7-C262-4E98-966C-B0B34DFA9A19}">
      <dgm:prSet phldrT="[Text]" custT="1"/>
      <dgm:spPr/>
      <dgm:t>
        <a:bodyPr/>
        <a:lstStyle/>
        <a:p>
          <a:r>
            <a:rPr lang="ar-EG" sz="2000" dirty="0"/>
            <a:t>فقدان الثقه بالنفس </a:t>
          </a:r>
          <a:endParaRPr lang="en-US" sz="2000" dirty="0"/>
        </a:p>
      </dgm:t>
    </dgm:pt>
    <dgm:pt modelId="{1C4C2FBC-BCFF-4A04-843A-8852DD266D1B}" type="parTrans" cxnId="{F5562273-EDBD-48AC-8208-366A8320B1A4}">
      <dgm:prSet/>
      <dgm:spPr/>
      <dgm:t>
        <a:bodyPr/>
        <a:lstStyle/>
        <a:p>
          <a:endParaRPr lang="en-US"/>
        </a:p>
      </dgm:t>
    </dgm:pt>
    <dgm:pt modelId="{55B105F4-EB89-4018-A4EB-C5A14C91CDEE}" type="sibTrans" cxnId="{F5562273-EDBD-48AC-8208-366A8320B1A4}">
      <dgm:prSet/>
      <dgm:spPr/>
      <dgm:t>
        <a:bodyPr/>
        <a:lstStyle/>
        <a:p>
          <a:endParaRPr lang="en-US"/>
        </a:p>
      </dgm:t>
    </dgm:pt>
    <dgm:pt modelId="{E08D31C5-8006-466A-B174-F0F516DBD555}">
      <dgm:prSet phldrT="[Text]"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ar-SA" sz="2400" dirty="0"/>
            <a:t>فقدان التركيز </a:t>
          </a:r>
          <a:r>
            <a:rPr lang="ar-SA" sz="2000" dirty="0"/>
            <a:t>وتراجع</a:t>
          </a:r>
          <a:r>
            <a:rPr lang="ar-SA" sz="2400" dirty="0"/>
            <a:t> الأداء </a:t>
          </a:r>
          <a:endParaRPr lang="en-US" sz="2400" dirty="0"/>
        </a:p>
      </dgm:t>
    </dgm:pt>
    <dgm:pt modelId="{FFE79278-CFA3-4D78-AE8E-77332EAB73D4}" type="parTrans" cxnId="{14090611-FFCE-4834-BE93-09BD8750C6A6}">
      <dgm:prSet/>
      <dgm:spPr/>
      <dgm:t>
        <a:bodyPr/>
        <a:lstStyle/>
        <a:p>
          <a:endParaRPr lang="en-US"/>
        </a:p>
      </dgm:t>
    </dgm:pt>
    <dgm:pt modelId="{86D30187-377C-49E4-9C67-68BD3A09B02A}" type="sibTrans" cxnId="{14090611-FFCE-4834-BE93-09BD8750C6A6}">
      <dgm:prSet/>
      <dgm:spPr/>
      <dgm:t>
        <a:bodyPr/>
        <a:lstStyle/>
        <a:p>
          <a:endParaRPr lang="en-US"/>
        </a:p>
      </dgm:t>
    </dgm:pt>
    <dgm:pt modelId="{A50C0C2B-6C6B-436C-AF1B-BB6CB2499BA1}">
      <dgm:prSet phldrT="[Text]"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ar-SA" sz="2000" dirty="0"/>
            <a:t>احتمال حدوث مشاكل في الصحة النفسية مثل الاكتئاب، والقلق، وحدوث حالات انتحار</a:t>
          </a:r>
          <a:endParaRPr lang="en-US" sz="2000" dirty="0"/>
        </a:p>
      </dgm:t>
    </dgm:pt>
    <dgm:pt modelId="{9D07FF66-3475-4594-BD84-EE1004B9C8F8}" type="parTrans" cxnId="{DB657AE1-1DE1-4130-9C88-BBAA14CC4A58}">
      <dgm:prSet/>
      <dgm:spPr/>
      <dgm:t>
        <a:bodyPr/>
        <a:lstStyle/>
        <a:p>
          <a:endParaRPr lang="en-US"/>
        </a:p>
      </dgm:t>
    </dgm:pt>
    <dgm:pt modelId="{F020CA4E-1B86-4091-8710-CDCD04238AFA}" type="sibTrans" cxnId="{DB657AE1-1DE1-4130-9C88-BBAA14CC4A58}">
      <dgm:prSet/>
      <dgm:spPr/>
      <dgm:t>
        <a:bodyPr/>
        <a:lstStyle/>
        <a:p>
          <a:endParaRPr lang="en-US"/>
        </a:p>
      </dgm:t>
    </dgm:pt>
    <dgm:pt modelId="{5D7396A6-540D-4085-9810-9240EE64F858}">
      <dgm:prSet phldrT="[Text]"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ar-SA" sz="2000" dirty="0"/>
            <a:t>الخجل الاجتماعي والخوف من مواجهة المجتمعات الجديدة.</a:t>
          </a:r>
          <a:endParaRPr lang="en-US" sz="2000" dirty="0"/>
        </a:p>
      </dgm:t>
    </dgm:pt>
    <dgm:pt modelId="{B4BFFD87-3A01-4661-925D-C5B52F9C9151}" type="parTrans" cxnId="{10F6000B-D392-49B0-940E-7EAF32E659E0}">
      <dgm:prSet/>
      <dgm:spPr/>
      <dgm:t>
        <a:bodyPr/>
        <a:lstStyle/>
        <a:p>
          <a:endParaRPr lang="en-US"/>
        </a:p>
      </dgm:t>
    </dgm:pt>
    <dgm:pt modelId="{C0D4FDC3-9D68-4988-BFF4-E97E0CB27B79}" type="sibTrans" cxnId="{10F6000B-D392-49B0-940E-7EAF32E659E0}">
      <dgm:prSet/>
      <dgm:spPr/>
      <dgm:t>
        <a:bodyPr/>
        <a:lstStyle/>
        <a:p>
          <a:endParaRPr lang="en-US"/>
        </a:p>
      </dgm:t>
    </dgm:pt>
    <dgm:pt modelId="{DDE19519-CC3B-4DF7-99A9-19712BE6BF3D}" type="pres">
      <dgm:prSet presAssocID="{D015465B-9AFB-4F2B-A5E6-4374AA82363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9B0D493-0738-49F7-BD42-A1A81C8B7661}" type="pres">
      <dgm:prSet presAssocID="{F5CB92B2-C811-41FA-8D2A-28FB3C6D0C31}" presName="centerShape" presStyleLbl="node0" presStyleIdx="0" presStyleCnt="1" custScaleX="119549" custLinFactNeighborX="-663"/>
      <dgm:spPr/>
    </dgm:pt>
    <dgm:pt modelId="{E9675893-6F5A-4D2D-97C4-B4CA78C70AE7}" type="pres">
      <dgm:prSet presAssocID="{8C2DBBD7-C262-4E98-966C-B0B34DFA9A19}" presName="node" presStyleLbl="node1" presStyleIdx="0" presStyleCnt="4" custRadScaleRad="100957" custRadScaleInc="-904">
        <dgm:presLayoutVars>
          <dgm:bulletEnabled val="1"/>
        </dgm:presLayoutVars>
      </dgm:prSet>
      <dgm:spPr/>
    </dgm:pt>
    <dgm:pt modelId="{73200A11-F966-4DD5-8AE8-AE4325DD3999}" type="pres">
      <dgm:prSet presAssocID="{8C2DBBD7-C262-4E98-966C-B0B34DFA9A19}" presName="dummy" presStyleCnt="0"/>
      <dgm:spPr/>
    </dgm:pt>
    <dgm:pt modelId="{7CA60CBB-F024-4863-A869-3F6C21E57CC5}" type="pres">
      <dgm:prSet presAssocID="{55B105F4-EB89-4018-A4EB-C5A14C91CDEE}" presName="sibTrans" presStyleLbl="sibTrans2D1" presStyleIdx="0" presStyleCnt="4"/>
      <dgm:spPr/>
    </dgm:pt>
    <dgm:pt modelId="{2068006C-6B96-426A-A1D1-7E293DA4D2E9}" type="pres">
      <dgm:prSet presAssocID="{E08D31C5-8006-466A-B174-F0F516DBD555}" presName="node" presStyleLbl="node1" presStyleIdx="1" presStyleCnt="4" custScaleX="138282">
        <dgm:presLayoutVars>
          <dgm:bulletEnabled val="1"/>
        </dgm:presLayoutVars>
      </dgm:prSet>
      <dgm:spPr/>
    </dgm:pt>
    <dgm:pt modelId="{3BF391AC-F855-41E2-88F0-7600B63BD37D}" type="pres">
      <dgm:prSet presAssocID="{E08D31C5-8006-466A-B174-F0F516DBD555}" presName="dummy" presStyleCnt="0"/>
      <dgm:spPr/>
    </dgm:pt>
    <dgm:pt modelId="{756BE64B-A149-49B2-8829-168EBE761C14}" type="pres">
      <dgm:prSet presAssocID="{86D30187-377C-49E4-9C67-68BD3A09B02A}" presName="sibTrans" presStyleLbl="sibTrans2D1" presStyleIdx="1" presStyleCnt="4"/>
      <dgm:spPr/>
    </dgm:pt>
    <dgm:pt modelId="{D8C2550D-3465-4536-9FB3-24CC9576E084}" type="pres">
      <dgm:prSet presAssocID="{A50C0C2B-6C6B-436C-AF1B-BB6CB2499BA1}" presName="node" presStyleLbl="node1" presStyleIdx="2" presStyleCnt="4" custScaleX="171187">
        <dgm:presLayoutVars>
          <dgm:bulletEnabled val="1"/>
        </dgm:presLayoutVars>
      </dgm:prSet>
      <dgm:spPr/>
    </dgm:pt>
    <dgm:pt modelId="{A7B28B60-3593-4CF6-AACB-DC77492516C4}" type="pres">
      <dgm:prSet presAssocID="{A50C0C2B-6C6B-436C-AF1B-BB6CB2499BA1}" presName="dummy" presStyleCnt="0"/>
      <dgm:spPr/>
    </dgm:pt>
    <dgm:pt modelId="{0202DE58-BCA4-49DE-B434-6025E3A3520C}" type="pres">
      <dgm:prSet presAssocID="{F020CA4E-1B86-4091-8710-CDCD04238AFA}" presName="sibTrans" presStyleLbl="sibTrans2D1" presStyleIdx="2" presStyleCnt="4"/>
      <dgm:spPr/>
    </dgm:pt>
    <dgm:pt modelId="{DAF93F0E-BA75-4ABE-BB1B-2883EC7DC253}" type="pres">
      <dgm:prSet presAssocID="{5D7396A6-540D-4085-9810-9240EE64F858}" presName="node" presStyleLbl="node1" presStyleIdx="3" presStyleCnt="4" custScaleX="154469">
        <dgm:presLayoutVars>
          <dgm:bulletEnabled val="1"/>
        </dgm:presLayoutVars>
      </dgm:prSet>
      <dgm:spPr/>
    </dgm:pt>
    <dgm:pt modelId="{C3C98D3F-1E45-4F14-9D2C-51380736E9C9}" type="pres">
      <dgm:prSet presAssocID="{5D7396A6-540D-4085-9810-9240EE64F858}" presName="dummy" presStyleCnt="0"/>
      <dgm:spPr/>
    </dgm:pt>
    <dgm:pt modelId="{23514DCF-80EA-416D-A915-F4A76999400E}" type="pres">
      <dgm:prSet presAssocID="{C0D4FDC3-9D68-4988-BFF4-E97E0CB27B79}" presName="sibTrans" presStyleLbl="sibTrans2D1" presStyleIdx="3" presStyleCnt="4"/>
      <dgm:spPr/>
    </dgm:pt>
  </dgm:ptLst>
  <dgm:cxnLst>
    <dgm:cxn modelId="{C601D901-7502-4112-8AF1-3C69F6580C12}" type="presOf" srcId="{8C2DBBD7-C262-4E98-966C-B0B34DFA9A19}" destId="{E9675893-6F5A-4D2D-97C4-B4CA78C70AE7}" srcOrd="0" destOrd="0" presId="urn:microsoft.com/office/officeart/2005/8/layout/radial6"/>
    <dgm:cxn modelId="{10F6000B-D392-49B0-940E-7EAF32E659E0}" srcId="{F5CB92B2-C811-41FA-8D2A-28FB3C6D0C31}" destId="{5D7396A6-540D-4085-9810-9240EE64F858}" srcOrd="3" destOrd="0" parTransId="{B4BFFD87-3A01-4661-925D-C5B52F9C9151}" sibTransId="{C0D4FDC3-9D68-4988-BFF4-E97E0CB27B79}"/>
    <dgm:cxn modelId="{14090611-FFCE-4834-BE93-09BD8750C6A6}" srcId="{F5CB92B2-C811-41FA-8D2A-28FB3C6D0C31}" destId="{E08D31C5-8006-466A-B174-F0F516DBD555}" srcOrd="1" destOrd="0" parTransId="{FFE79278-CFA3-4D78-AE8E-77332EAB73D4}" sibTransId="{86D30187-377C-49E4-9C67-68BD3A09B02A}"/>
    <dgm:cxn modelId="{AC7B941B-1CA6-474A-8E8A-1A3E11D35AAF}" type="presOf" srcId="{86D30187-377C-49E4-9C67-68BD3A09B02A}" destId="{756BE64B-A149-49B2-8829-168EBE761C14}" srcOrd="0" destOrd="0" presId="urn:microsoft.com/office/officeart/2005/8/layout/radial6"/>
    <dgm:cxn modelId="{CBE8BA24-FE88-4967-84E5-A7A33B114B18}" type="presOf" srcId="{D015465B-9AFB-4F2B-A5E6-4374AA823636}" destId="{DDE19519-CC3B-4DF7-99A9-19712BE6BF3D}" srcOrd="0" destOrd="0" presId="urn:microsoft.com/office/officeart/2005/8/layout/radial6"/>
    <dgm:cxn modelId="{C5370B61-961E-4C24-9821-29F7D319F844}" type="presOf" srcId="{F020CA4E-1B86-4091-8710-CDCD04238AFA}" destId="{0202DE58-BCA4-49DE-B434-6025E3A3520C}" srcOrd="0" destOrd="0" presId="urn:microsoft.com/office/officeart/2005/8/layout/radial6"/>
    <dgm:cxn modelId="{1AE4EC4D-E77D-4132-80EB-B78305797D34}" type="presOf" srcId="{A50C0C2B-6C6B-436C-AF1B-BB6CB2499BA1}" destId="{D8C2550D-3465-4536-9FB3-24CC9576E084}" srcOrd="0" destOrd="0" presId="urn:microsoft.com/office/officeart/2005/8/layout/radial6"/>
    <dgm:cxn modelId="{CC821451-DABC-4B59-983D-46F8FE2B762A}" type="presOf" srcId="{E08D31C5-8006-466A-B174-F0F516DBD555}" destId="{2068006C-6B96-426A-A1D1-7E293DA4D2E9}" srcOrd="0" destOrd="0" presId="urn:microsoft.com/office/officeart/2005/8/layout/radial6"/>
    <dgm:cxn modelId="{F5562273-EDBD-48AC-8208-366A8320B1A4}" srcId="{F5CB92B2-C811-41FA-8D2A-28FB3C6D0C31}" destId="{8C2DBBD7-C262-4E98-966C-B0B34DFA9A19}" srcOrd="0" destOrd="0" parTransId="{1C4C2FBC-BCFF-4A04-843A-8852DD266D1B}" sibTransId="{55B105F4-EB89-4018-A4EB-C5A14C91CDEE}"/>
    <dgm:cxn modelId="{575CCE98-05CB-4772-91B9-195B48E92163}" type="presOf" srcId="{F5CB92B2-C811-41FA-8D2A-28FB3C6D0C31}" destId="{C9B0D493-0738-49F7-BD42-A1A81C8B7661}" srcOrd="0" destOrd="0" presId="urn:microsoft.com/office/officeart/2005/8/layout/radial6"/>
    <dgm:cxn modelId="{84B1FEBF-01D9-4929-869B-1C7ABA7EB5B1}" srcId="{D015465B-9AFB-4F2B-A5E6-4374AA823636}" destId="{F5CB92B2-C811-41FA-8D2A-28FB3C6D0C31}" srcOrd="0" destOrd="0" parTransId="{AAFE7CF4-F96E-48CC-984A-AE4E2D1ECC04}" sibTransId="{2340D516-7907-426A-8C9C-4D736CCDCFE5}"/>
    <dgm:cxn modelId="{DBDD3BD1-C874-41E2-A2AE-F3D18B5F2F7B}" type="presOf" srcId="{55B105F4-EB89-4018-A4EB-C5A14C91CDEE}" destId="{7CA60CBB-F024-4863-A869-3F6C21E57CC5}" srcOrd="0" destOrd="0" presId="urn:microsoft.com/office/officeart/2005/8/layout/radial6"/>
    <dgm:cxn modelId="{DDE647D1-57E4-4BFB-9CD8-78E79235BC5F}" type="presOf" srcId="{C0D4FDC3-9D68-4988-BFF4-E97E0CB27B79}" destId="{23514DCF-80EA-416D-A915-F4A76999400E}" srcOrd="0" destOrd="0" presId="urn:microsoft.com/office/officeart/2005/8/layout/radial6"/>
    <dgm:cxn modelId="{DB657AE1-1DE1-4130-9C88-BBAA14CC4A58}" srcId="{F5CB92B2-C811-41FA-8D2A-28FB3C6D0C31}" destId="{A50C0C2B-6C6B-436C-AF1B-BB6CB2499BA1}" srcOrd="2" destOrd="0" parTransId="{9D07FF66-3475-4594-BD84-EE1004B9C8F8}" sibTransId="{F020CA4E-1B86-4091-8710-CDCD04238AFA}"/>
    <dgm:cxn modelId="{AEDE8DFC-7CC3-465F-AB92-EA6420A02ABC}" type="presOf" srcId="{5D7396A6-540D-4085-9810-9240EE64F858}" destId="{DAF93F0E-BA75-4ABE-BB1B-2883EC7DC253}" srcOrd="0" destOrd="0" presId="urn:microsoft.com/office/officeart/2005/8/layout/radial6"/>
    <dgm:cxn modelId="{FCC08BC9-044E-4706-9FD7-A2B93B55D4FA}" type="presParOf" srcId="{DDE19519-CC3B-4DF7-99A9-19712BE6BF3D}" destId="{C9B0D493-0738-49F7-BD42-A1A81C8B7661}" srcOrd="0" destOrd="0" presId="urn:microsoft.com/office/officeart/2005/8/layout/radial6"/>
    <dgm:cxn modelId="{9433C44E-B4C4-4954-93A0-E7939101781D}" type="presParOf" srcId="{DDE19519-CC3B-4DF7-99A9-19712BE6BF3D}" destId="{E9675893-6F5A-4D2D-97C4-B4CA78C70AE7}" srcOrd="1" destOrd="0" presId="urn:microsoft.com/office/officeart/2005/8/layout/radial6"/>
    <dgm:cxn modelId="{2E727687-4ECA-44FC-A587-21F7C0A4EE7A}" type="presParOf" srcId="{DDE19519-CC3B-4DF7-99A9-19712BE6BF3D}" destId="{73200A11-F966-4DD5-8AE8-AE4325DD3999}" srcOrd="2" destOrd="0" presId="urn:microsoft.com/office/officeart/2005/8/layout/radial6"/>
    <dgm:cxn modelId="{DCAFF639-50FA-447D-9D0F-03C92298385C}" type="presParOf" srcId="{DDE19519-CC3B-4DF7-99A9-19712BE6BF3D}" destId="{7CA60CBB-F024-4863-A869-3F6C21E57CC5}" srcOrd="3" destOrd="0" presId="urn:microsoft.com/office/officeart/2005/8/layout/radial6"/>
    <dgm:cxn modelId="{4968D2B6-B379-4C2D-9527-089C35F1A0B2}" type="presParOf" srcId="{DDE19519-CC3B-4DF7-99A9-19712BE6BF3D}" destId="{2068006C-6B96-426A-A1D1-7E293DA4D2E9}" srcOrd="4" destOrd="0" presId="urn:microsoft.com/office/officeart/2005/8/layout/radial6"/>
    <dgm:cxn modelId="{FF5E80DA-1EBD-44B9-A268-F41617CE5B32}" type="presParOf" srcId="{DDE19519-CC3B-4DF7-99A9-19712BE6BF3D}" destId="{3BF391AC-F855-41E2-88F0-7600B63BD37D}" srcOrd="5" destOrd="0" presId="urn:microsoft.com/office/officeart/2005/8/layout/radial6"/>
    <dgm:cxn modelId="{6F145A99-A46C-427E-9E2B-65B686E904B0}" type="presParOf" srcId="{DDE19519-CC3B-4DF7-99A9-19712BE6BF3D}" destId="{756BE64B-A149-49B2-8829-168EBE761C14}" srcOrd="6" destOrd="0" presId="urn:microsoft.com/office/officeart/2005/8/layout/radial6"/>
    <dgm:cxn modelId="{342A9F09-C153-4695-9E0D-C093763FBCB6}" type="presParOf" srcId="{DDE19519-CC3B-4DF7-99A9-19712BE6BF3D}" destId="{D8C2550D-3465-4536-9FB3-24CC9576E084}" srcOrd="7" destOrd="0" presId="urn:microsoft.com/office/officeart/2005/8/layout/radial6"/>
    <dgm:cxn modelId="{032B9E19-53A9-4FBA-8847-5C17CBAFEDF7}" type="presParOf" srcId="{DDE19519-CC3B-4DF7-99A9-19712BE6BF3D}" destId="{A7B28B60-3593-4CF6-AACB-DC77492516C4}" srcOrd="8" destOrd="0" presId="urn:microsoft.com/office/officeart/2005/8/layout/radial6"/>
    <dgm:cxn modelId="{8FDD196C-4019-4BE3-9C22-D77FBCF0232A}" type="presParOf" srcId="{DDE19519-CC3B-4DF7-99A9-19712BE6BF3D}" destId="{0202DE58-BCA4-49DE-B434-6025E3A3520C}" srcOrd="9" destOrd="0" presId="urn:microsoft.com/office/officeart/2005/8/layout/radial6"/>
    <dgm:cxn modelId="{6EC8EB23-8C6C-4B9F-8F2B-7976893E8A85}" type="presParOf" srcId="{DDE19519-CC3B-4DF7-99A9-19712BE6BF3D}" destId="{DAF93F0E-BA75-4ABE-BB1B-2883EC7DC253}" srcOrd="10" destOrd="0" presId="urn:microsoft.com/office/officeart/2005/8/layout/radial6"/>
    <dgm:cxn modelId="{3B9D5FF8-8CEC-4642-9FD6-0BA976285699}" type="presParOf" srcId="{DDE19519-CC3B-4DF7-99A9-19712BE6BF3D}" destId="{C3C98D3F-1E45-4F14-9D2C-51380736E9C9}" srcOrd="11" destOrd="0" presId="urn:microsoft.com/office/officeart/2005/8/layout/radial6"/>
    <dgm:cxn modelId="{EAC08763-1CC5-456D-9D33-F9BFF15F2B75}" type="presParOf" srcId="{DDE19519-CC3B-4DF7-99A9-19712BE6BF3D}" destId="{23514DCF-80EA-416D-A915-F4A76999400E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F7027C-95C9-49D1-B1E2-B5E6D77E190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DF4FC3-6613-47C6-BD6F-ED5DF155DE2E}">
      <dgm:prSet phldrT="[Text]" custT="1"/>
      <dgm:spPr>
        <a:solidFill>
          <a:srgbClr val="960015"/>
        </a:solidFill>
      </dgm:spPr>
      <dgm:t>
        <a:bodyPr/>
        <a:lstStyle/>
        <a:p>
          <a:r>
            <a:rPr lang="ar-EG" sz="2800" b="1" dirty="0">
              <a:solidFill>
                <a:schemeClr val="tx1"/>
              </a:solidFill>
            </a:rPr>
            <a:t>اسباب التنمر</a:t>
          </a:r>
          <a:endParaRPr lang="en-US" sz="2800" b="1" dirty="0">
            <a:solidFill>
              <a:schemeClr val="tx1"/>
            </a:solidFill>
          </a:endParaRPr>
        </a:p>
      </dgm:t>
    </dgm:pt>
    <dgm:pt modelId="{920FEADE-9000-4731-B44F-87089212E016}" type="parTrans" cxnId="{24C13CB1-7504-464F-A774-9A30997BCCF5}">
      <dgm:prSet/>
      <dgm:spPr/>
      <dgm:t>
        <a:bodyPr/>
        <a:lstStyle/>
        <a:p>
          <a:endParaRPr lang="en-US"/>
        </a:p>
      </dgm:t>
    </dgm:pt>
    <dgm:pt modelId="{508D3059-C8CC-4011-AFDE-0CB3431DEEB3}" type="sibTrans" cxnId="{24C13CB1-7504-464F-A774-9A30997BCCF5}">
      <dgm:prSet/>
      <dgm:spPr/>
      <dgm:t>
        <a:bodyPr/>
        <a:lstStyle/>
        <a:p>
          <a:endParaRPr lang="en-US"/>
        </a:p>
      </dgm:t>
    </dgm:pt>
    <dgm:pt modelId="{A7A4D961-A485-4D90-9BDD-4925F36F6B22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ar-EG" dirty="0"/>
            <a:t>تم التنمر عليهم من قبل </a:t>
          </a:r>
          <a:endParaRPr lang="en-US" dirty="0"/>
        </a:p>
      </dgm:t>
    </dgm:pt>
    <dgm:pt modelId="{74561F06-3F31-4562-9C7F-3506E6E61705}" type="parTrans" cxnId="{B35E0A64-B197-4021-83F4-66F0E129559D}">
      <dgm:prSet/>
      <dgm:spPr>
        <a:ln>
          <a:solidFill>
            <a:srgbClr val="800000"/>
          </a:solidFill>
        </a:ln>
      </dgm:spPr>
      <dgm:t>
        <a:bodyPr/>
        <a:lstStyle/>
        <a:p>
          <a:endParaRPr lang="en-US"/>
        </a:p>
      </dgm:t>
    </dgm:pt>
    <dgm:pt modelId="{5000F4CE-B587-44E4-A8AB-EA30987D6C8B}" type="sibTrans" cxnId="{B35E0A64-B197-4021-83F4-66F0E129559D}">
      <dgm:prSet/>
      <dgm:spPr/>
      <dgm:t>
        <a:bodyPr/>
        <a:lstStyle/>
        <a:p>
          <a:endParaRPr lang="en-US"/>
        </a:p>
      </dgm:t>
    </dgm:pt>
    <dgm:pt modelId="{1C3D0E84-5A26-4A18-A2B2-853FF70040FA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ar-EG" dirty="0"/>
            <a:t>بدافع الشهره و الانضمام الى مجموعه معينه </a:t>
          </a:r>
          <a:endParaRPr lang="en-US" dirty="0"/>
        </a:p>
      </dgm:t>
    </dgm:pt>
    <dgm:pt modelId="{79D80E05-CE8C-4B3A-AD09-1EDAEC49307C}" type="parTrans" cxnId="{3A4F8D08-06D8-450B-8D4B-2E07C62AEFDF}">
      <dgm:prSet/>
      <dgm:spPr>
        <a:ln>
          <a:solidFill>
            <a:srgbClr val="800000"/>
          </a:solidFill>
        </a:ln>
      </dgm:spPr>
      <dgm:t>
        <a:bodyPr/>
        <a:lstStyle/>
        <a:p>
          <a:endParaRPr lang="en-US"/>
        </a:p>
      </dgm:t>
    </dgm:pt>
    <dgm:pt modelId="{447585B2-9A91-4841-9F98-9CF340A04C24}" type="sibTrans" cxnId="{3A4F8D08-06D8-450B-8D4B-2E07C62AEFDF}">
      <dgm:prSet/>
      <dgm:spPr/>
      <dgm:t>
        <a:bodyPr/>
        <a:lstStyle/>
        <a:p>
          <a:endParaRPr lang="en-US"/>
        </a:p>
      </dgm:t>
    </dgm:pt>
    <dgm:pt modelId="{F29FF35A-C606-43A9-98E1-0B677AE1FFC5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ar-EG" dirty="0"/>
            <a:t>المنزل</a:t>
          </a:r>
          <a:endParaRPr lang="en-US" dirty="0"/>
        </a:p>
      </dgm:t>
    </dgm:pt>
    <dgm:pt modelId="{C3E3B816-25F7-41F8-A4C4-0C94D4A07BBE}" type="parTrans" cxnId="{1E2A905C-07C6-4F99-A7EE-831472EA9A42}">
      <dgm:prSet/>
      <dgm:spPr>
        <a:ln>
          <a:solidFill>
            <a:srgbClr val="800000"/>
          </a:solidFill>
        </a:ln>
      </dgm:spPr>
      <dgm:t>
        <a:bodyPr/>
        <a:lstStyle/>
        <a:p>
          <a:endParaRPr lang="en-US"/>
        </a:p>
      </dgm:t>
    </dgm:pt>
    <dgm:pt modelId="{FBF2D908-0EDD-49B5-B559-C2FFD5384854}" type="sibTrans" cxnId="{1E2A905C-07C6-4F99-A7EE-831472EA9A42}">
      <dgm:prSet/>
      <dgm:spPr/>
      <dgm:t>
        <a:bodyPr/>
        <a:lstStyle/>
        <a:p>
          <a:endParaRPr lang="en-US"/>
        </a:p>
      </dgm:t>
    </dgm:pt>
    <dgm:pt modelId="{1ABA8305-8642-4B5C-91C5-BCC2F589ABDC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ar-EG" dirty="0"/>
            <a:t>العدوانيه</a:t>
          </a:r>
          <a:endParaRPr lang="en-US" dirty="0"/>
        </a:p>
      </dgm:t>
    </dgm:pt>
    <dgm:pt modelId="{303A7D2E-F2D3-4DBC-82F4-CE4D2E7DC9BE}" type="parTrans" cxnId="{8109809C-38CE-4D15-B696-38B6EE48E470}">
      <dgm:prSet/>
      <dgm:spPr>
        <a:ln>
          <a:solidFill>
            <a:srgbClr val="800000"/>
          </a:solidFill>
        </a:ln>
      </dgm:spPr>
      <dgm:t>
        <a:bodyPr/>
        <a:lstStyle/>
        <a:p>
          <a:endParaRPr lang="en-US"/>
        </a:p>
      </dgm:t>
    </dgm:pt>
    <dgm:pt modelId="{2DB0656F-71C4-499E-8BDB-426653AA997C}" type="sibTrans" cxnId="{8109809C-38CE-4D15-B696-38B6EE48E470}">
      <dgm:prSet/>
      <dgm:spPr/>
      <dgm:t>
        <a:bodyPr/>
        <a:lstStyle/>
        <a:p>
          <a:endParaRPr lang="en-US"/>
        </a:p>
      </dgm:t>
    </dgm:pt>
    <dgm:pt modelId="{9A75DFFD-5673-41E6-AE02-7574DC70C91E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ar-EG" dirty="0"/>
            <a:t>الاهمال</a:t>
          </a:r>
          <a:endParaRPr lang="en-US" dirty="0"/>
        </a:p>
      </dgm:t>
    </dgm:pt>
    <dgm:pt modelId="{BD19E0EF-6423-4752-B3D6-7CBF50A48EE8}" type="parTrans" cxnId="{5CC0D14B-0495-447D-B18E-B717A1809087}">
      <dgm:prSet/>
      <dgm:spPr>
        <a:ln>
          <a:solidFill>
            <a:srgbClr val="800000"/>
          </a:solidFill>
        </a:ln>
      </dgm:spPr>
      <dgm:t>
        <a:bodyPr/>
        <a:lstStyle/>
        <a:p>
          <a:endParaRPr lang="en-US"/>
        </a:p>
      </dgm:t>
    </dgm:pt>
    <dgm:pt modelId="{AB92B94C-306C-410D-85CD-5B818753EB97}" type="sibTrans" cxnId="{5CC0D14B-0495-447D-B18E-B717A1809087}">
      <dgm:prSet/>
      <dgm:spPr/>
      <dgm:t>
        <a:bodyPr/>
        <a:lstStyle/>
        <a:p>
          <a:endParaRPr lang="en-US"/>
        </a:p>
      </dgm:t>
    </dgm:pt>
    <dgm:pt modelId="{02AE3154-CC0F-4BEE-BDF1-466530099413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ar-EG" dirty="0"/>
            <a:t>الغيره</a:t>
          </a:r>
          <a:endParaRPr lang="en-US" dirty="0"/>
        </a:p>
      </dgm:t>
    </dgm:pt>
    <dgm:pt modelId="{113D78EB-03F2-4624-B012-C6BA26EE55FE}" type="parTrans" cxnId="{2F2C2029-73EF-41A3-A1EC-E01965FD9CA9}">
      <dgm:prSet/>
      <dgm:spPr>
        <a:ln>
          <a:solidFill>
            <a:srgbClr val="800000"/>
          </a:solidFill>
        </a:ln>
      </dgm:spPr>
      <dgm:t>
        <a:bodyPr/>
        <a:lstStyle/>
        <a:p>
          <a:endParaRPr lang="en-US"/>
        </a:p>
      </dgm:t>
    </dgm:pt>
    <dgm:pt modelId="{B398714E-47A1-46A3-B774-6B3EA2A1BC95}" type="sibTrans" cxnId="{2F2C2029-73EF-41A3-A1EC-E01965FD9CA9}">
      <dgm:prSet/>
      <dgm:spPr/>
      <dgm:t>
        <a:bodyPr/>
        <a:lstStyle/>
        <a:p>
          <a:endParaRPr lang="en-US"/>
        </a:p>
      </dgm:t>
    </dgm:pt>
    <dgm:pt modelId="{7C163266-F08A-4446-BE3F-78C11DD35B07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ar-EG" dirty="0"/>
            <a:t>عدم الشعور بالامان النفسى و العاطفى </a:t>
          </a:r>
          <a:endParaRPr lang="en-US" dirty="0"/>
        </a:p>
      </dgm:t>
    </dgm:pt>
    <dgm:pt modelId="{07277043-F0C5-4DA7-A1D5-5772682C1703}" type="parTrans" cxnId="{7B7ED4B6-A594-4976-A29E-C533D1A29A2F}">
      <dgm:prSet/>
      <dgm:spPr>
        <a:ln>
          <a:solidFill>
            <a:srgbClr val="800000"/>
          </a:solidFill>
        </a:ln>
      </dgm:spPr>
      <dgm:t>
        <a:bodyPr/>
        <a:lstStyle/>
        <a:p>
          <a:endParaRPr lang="en-US"/>
        </a:p>
      </dgm:t>
    </dgm:pt>
    <dgm:pt modelId="{373114AC-1DCD-461D-B6CE-513EE464D021}" type="sibTrans" cxnId="{7B7ED4B6-A594-4976-A29E-C533D1A29A2F}">
      <dgm:prSet/>
      <dgm:spPr/>
      <dgm:t>
        <a:bodyPr/>
        <a:lstStyle/>
        <a:p>
          <a:endParaRPr lang="en-US"/>
        </a:p>
      </dgm:t>
    </dgm:pt>
    <dgm:pt modelId="{A19D347E-5465-45D3-AC90-6ABF1FB8AD59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ar-EG" dirty="0"/>
            <a:t>عدم الوعى بأثر التنمر </a:t>
          </a:r>
          <a:endParaRPr lang="en-US" dirty="0"/>
        </a:p>
      </dgm:t>
    </dgm:pt>
    <dgm:pt modelId="{75E09E36-332A-4FAA-BADE-8989812BDB27}" type="parTrans" cxnId="{6D561852-EFC6-4CE9-A8E3-F549057B2760}">
      <dgm:prSet/>
      <dgm:spPr>
        <a:ln>
          <a:solidFill>
            <a:srgbClr val="800000"/>
          </a:solidFill>
        </a:ln>
      </dgm:spPr>
      <dgm:t>
        <a:bodyPr/>
        <a:lstStyle/>
        <a:p>
          <a:endParaRPr lang="en-US"/>
        </a:p>
      </dgm:t>
    </dgm:pt>
    <dgm:pt modelId="{E3F07B11-E0D0-4897-81E4-60C0B2D0F1EC}" type="sibTrans" cxnId="{6D561852-EFC6-4CE9-A8E3-F549057B2760}">
      <dgm:prSet/>
      <dgm:spPr/>
      <dgm:t>
        <a:bodyPr/>
        <a:lstStyle/>
        <a:p>
          <a:endParaRPr lang="en-US"/>
        </a:p>
      </dgm:t>
    </dgm:pt>
    <dgm:pt modelId="{22E099F3-0838-472A-BDF8-09B645255C30}" type="pres">
      <dgm:prSet presAssocID="{B4F7027C-95C9-49D1-B1E2-B5E6D77E190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272A5AC-D245-49C4-874C-281068CEC533}" type="pres">
      <dgm:prSet presAssocID="{B6DF4FC3-6613-47C6-BD6F-ED5DF155DE2E}" presName="root1" presStyleCnt="0"/>
      <dgm:spPr/>
    </dgm:pt>
    <dgm:pt modelId="{53DA4F40-1C23-4753-8064-2D5734C55F36}" type="pres">
      <dgm:prSet presAssocID="{B6DF4FC3-6613-47C6-BD6F-ED5DF155DE2E}" presName="LevelOneTextNode" presStyleLbl="node0" presStyleIdx="0" presStyleCnt="1" custScaleX="112659" custScaleY="176526" custLinFactNeighborX="-1365">
        <dgm:presLayoutVars>
          <dgm:chPref val="3"/>
        </dgm:presLayoutVars>
      </dgm:prSet>
      <dgm:spPr/>
    </dgm:pt>
    <dgm:pt modelId="{AF6B75B4-0187-47FA-9885-92FB8E882F3B}" type="pres">
      <dgm:prSet presAssocID="{B6DF4FC3-6613-47C6-BD6F-ED5DF155DE2E}" presName="level2hierChild" presStyleCnt="0"/>
      <dgm:spPr/>
    </dgm:pt>
    <dgm:pt modelId="{26A1693C-679B-45ED-8A6C-63F1CB86A9A8}" type="pres">
      <dgm:prSet presAssocID="{74561F06-3F31-4562-9C7F-3506E6E61705}" presName="conn2-1" presStyleLbl="parChTrans1D2" presStyleIdx="0" presStyleCnt="6"/>
      <dgm:spPr/>
    </dgm:pt>
    <dgm:pt modelId="{F60E9AE9-B5D9-4B5D-9AAD-8B3FDF1B0667}" type="pres">
      <dgm:prSet presAssocID="{74561F06-3F31-4562-9C7F-3506E6E61705}" presName="connTx" presStyleLbl="parChTrans1D2" presStyleIdx="0" presStyleCnt="6"/>
      <dgm:spPr/>
    </dgm:pt>
    <dgm:pt modelId="{59D56BA8-9402-450D-B116-0C227C718595}" type="pres">
      <dgm:prSet presAssocID="{A7A4D961-A485-4D90-9BDD-4925F36F6B22}" presName="root2" presStyleCnt="0"/>
      <dgm:spPr/>
    </dgm:pt>
    <dgm:pt modelId="{B90446A6-02B6-4C6C-907F-8430C762C9B5}" type="pres">
      <dgm:prSet presAssocID="{A7A4D961-A485-4D90-9BDD-4925F36F6B22}" presName="LevelTwoTextNode" presStyleLbl="node2" presStyleIdx="0" presStyleCnt="6">
        <dgm:presLayoutVars>
          <dgm:chPref val="3"/>
        </dgm:presLayoutVars>
      </dgm:prSet>
      <dgm:spPr/>
    </dgm:pt>
    <dgm:pt modelId="{39A148CD-70A6-4D03-893C-2A79B9952977}" type="pres">
      <dgm:prSet presAssocID="{A7A4D961-A485-4D90-9BDD-4925F36F6B22}" presName="level3hierChild" presStyleCnt="0"/>
      <dgm:spPr/>
    </dgm:pt>
    <dgm:pt modelId="{0C27AAE2-2A3C-4E63-9964-061B72E18A55}" type="pres">
      <dgm:prSet presAssocID="{79D80E05-CE8C-4B3A-AD09-1EDAEC49307C}" presName="conn2-1" presStyleLbl="parChTrans1D2" presStyleIdx="1" presStyleCnt="6"/>
      <dgm:spPr/>
    </dgm:pt>
    <dgm:pt modelId="{64C5FBD3-EA1D-4ECB-88FB-50F47B446DA6}" type="pres">
      <dgm:prSet presAssocID="{79D80E05-CE8C-4B3A-AD09-1EDAEC49307C}" presName="connTx" presStyleLbl="parChTrans1D2" presStyleIdx="1" presStyleCnt="6"/>
      <dgm:spPr/>
    </dgm:pt>
    <dgm:pt modelId="{51965E9F-E16E-404F-B263-946A075ECD18}" type="pres">
      <dgm:prSet presAssocID="{1C3D0E84-5A26-4A18-A2B2-853FF70040FA}" presName="root2" presStyleCnt="0"/>
      <dgm:spPr/>
    </dgm:pt>
    <dgm:pt modelId="{C69C5815-6889-4D39-A54D-69C7A74148C7}" type="pres">
      <dgm:prSet presAssocID="{1C3D0E84-5A26-4A18-A2B2-853FF70040FA}" presName="LevelTwoTextNode" presStyleLbl="node2" presStyleIdx="1" presStyleCnt="6">
        <dgm:presLayoutVars>
          <dgm:chPref val="3"/>
        </dgm:presLayoutVars>
      </dgm:prSet>
      <dgm:spPr/>
    </dgm:pt>
    <dgm:pt modelId="{7E120590-B5C3-43CD-A066-17FA68EF75B3}" type="pres">
      <dgm:prSet presAssocID="{1C3D0E84-5A26-4A18-A2B2-853FF70040FA}" presName="level3hierChild" presStyleCnt="0"/>
      <dgm:spPr/>
    </dgm:pt>
    <dgm:pt modelId="{829E5EF1-0133-413C-8678-CFA97A32D17C}" type="pres">
      <dgm:prSet presAssocID="{C3E3B816-25F7-41F8-A4C4-0C94D4A07BBE}" presName="conn2-1" presStyleLbl="parChTrans1D2" presStyleIdx="2" presStyleCnt="6"/>
      <dgm:spPr/>
    </dgm:pt>
    <dgm:pt modelId="{0FB6F8D7-CF08-4AD5-93B2-C41A58088C74}" type="pres">
      <dgm:prSet presAssocID="{C3E3B816-25F7-41F8-A4C4-0C94D4A07BBE}" presName="connTx" presStyleLbl="parChTrans1D2" presStyleIdx="2" presStyleCnt="6"/>
      <dgm:spPr/>
    </dgm:pt>
    <dgm:pt modelId="{61E0DA2F-5F3D-41AF-A42D-FB4F92B9E354}" type="pres">
      <dgm:prSet presAssocID="{F29FF35A-C606-43A9-98E1-0B677AE1FFC5}" presName="root2" presStyleCnt="0"/>
      <dgm:spPr/>
    </dgm:pt>
    <dgm:pt modelId="{55A5A846-FC5B-4B11-AC74-E7563C5F5089}" type="pres">
      <dgm:prSet presAssocID="{F29FF35A-C606-43A9-98E1-0B677AE1FFC5}" presName="LevelTwoTextNode" presStyleLbl="node2" presStyleIdx="2" presStyleCnt="6" custScaleY="102532" custLinFactNeighborX="-3488" custLinFactNeighborY="-3652">
        <dgm:presLayoutVars>
          <dgm:chPref val="3"/>
        </dgm:presLayoutVars>
      </dgm:prSet>
      <dgm:spPr/>
    </dgm:pt>
    <dgm:pt modelId="{0D162704-EE62-4C67-B7DD-C8448E30337F}" type="pres">
      <dgm:prSet presAssocID="{F29FF35A-C606-43A9-98E1-0B677AE1FFC5}" presName="level3hierChild" presStyleCnt="0"/>
      <dgm:spPr/>
    </dgm:pt>
    <dgm:pt modelId="{EEB5C952-6B6C-483A-8866-3DD679C6C71F}" type="pres">
      <dgm:prSet presAssocID="{303A7D2E-F2D3-4DBC-82F4-CE4D2E7DC9BE}" presName="conn2-1" presStyleLbl="parChTrans1D3" presStyleIdx="0" presStyleCnt="2"/>
      <dgm:spPr/>
    </dgm:pt>
    <dgm:pt modelId="{5EB366EB-CC8F-42DD-890D-4321E51A5912}" type="pres">
      <dgm:prSet presAssocID="{303A7D2E-F2D3-4DBC-82F4-CE4D2E7DC9BE}" presName="connTx" presStyleLbl="parChTrans1D3" presStyleIdx="0" presStyleCnt="2"/>
      <dgm:spPr/>
    </dgm:pt>
    <dgm:pt modelId="{F0E3C29D-B3DD-4889-B2E9-A3C88D993485}" type="pres">
      <dgm:prSet presAssocID="{1ABA8305-8642-4B5C-91C5-BCC2F589ABDC}" presName="root2" presStyleCnt="0"/>
      <dgm:spPr/>
    </dgm:pt>
    <dgm:pt modelId="{E6D2DE19-03A9-4494-B495-81FF4DEC87CD}" type="pres">
      <dgm:prSet presAssocID="{1ABA8305-8642-4B5C-91C5-BCC2F589ABDC}" presName="LevelTwoTextNode" presStyleLbl="node3" presStyleIdx="0" presStyleCnt="2">
        <dgm:presLayoutVars>
          <dgm:chPref val="3"/>
        </dgm:presLayoutVars>
      </dgm:prSet>
      <dgm:spPr/>
    </dgm:pt>
    <dgm:pt modelId="{984ED5C4-F1D9-4904-AE02-184E63C9AD1E}" type="pres">
      <dgm:prSet presAssocID="{1ABA8305-8642-4B5C-91C5-BCC2F589ABDC}" presName="level3hierChild" presStyleCnt="0"/>
      <dgm:spPr/>
    </dgm:pt>
    <dgm:pt modelId="{5B7DE5D6-62FC-4705-86AA-F0759B6E76ED}" type="pres">
      <dgm:prSet presAssocID="{BD19E0EF-6423-4752-B3D6-7CBF50A48EE8}" presName="conn2-1" presStyleLbl="parChTrans1D3" presStyleIdx="1" presStyleCnt="2"/>
      <dgm:spPr/>
    </dgm:pt>
    <dgm:pt modelId="{863135E4-6B11-4416-9374-C9F1C46843DD}" type="pres">
      <dgm:prSet presAssocID="{BD19E0EF-6423-4752-B3D6-7CBF50A48EE8}" presName="connTx" presStyleLbl="parChTrans1D3" presStyleIdx="1" presStyleCnt="2"/>
      <dgm:spPr/>
    </dgm:pt>
    <dgm:pt modelId="{B35CE68C-D482-4A3F-B82A-48AB86DAA19A}" type="pres">
      <dgm:prSet presAssocID="{9A75DFFD-5673-41E6-AE02-7574DC70C91E}" presName="root2" presStyleCnt="0"/>
      <dgm:spPr/>
    </dgm:pt>
    <dgm:pt modelId="{268B905F-6237-48B5-8D0A-B77429F07FC5}" type="pres">
      <dgm:prSet presAssocID="{9A75DFFD-5673-41E6-AE02-7574DC70C91E}" presName="LevelTwoTextNode" presStyleLbl="node3" presStyleIdx="1" presStyleCnt="2">
        <dgm:presLayoutVars>
          <dgm:chPref val="3"/>
        </dgm:presLayoutVars>
      </dgm:prSet>
      <dgm:spPr/>
    </dgm:pt>
    <dgm:pt modelId="{779993D6-FEC7-49CD-8165-2694F3F6AD5E}" type="pres">
      <dgm:prSet presAssocID="{9A75DFFD-5673-41E6-AE02-7574DC70C91E}" presName="level3hierChild" presStyleCnt="0"/>
      <dgm:spPr/>
    </dgm:pt>
    <dgm:pt modelId="{F6AFD889-0F9A-470F-93CF-859CAB006BCF}" type="pres">
      <dgm:prSet presAssocID="{07277043-F0C5-4DA7-A1D5-5772682C1703}" presName="conn2-1" presStyleLbl="parChTrans1D2" presStyleIdx="3" presStyleCnt="6"/>
      <dgm:spPr/>
    </dgm:pt>
    <dgm:pt modelId="{63ED8AE5-CAED-4B7E-8D2B-E012DE7063EC}" type="pres">
      <dgm:prSet presAssocID="{07277043-F0C5-4DA7-A1D5-5772682C1703}" presName="connTx" presStyleLbl="parChTrans1D2" presStyleIdx="3" presStyleCnt="6"/>
      <dgm:spPr/>
    </dgm:pt>
    <dgm:pt modelId="{CEFD5F31-40C0-4444-931A-AA91BBCB0B9C}" type="pres">
      <dgm:prSet presAssocID="{7C163266-F08A-4446-BE3F-78C11DD35B07}" presName="root2" presStyleCnt="0"/>
      <dgm:spPr/>
    </dgm:pt>
    <dgm:pt modelId="{9279DF58-F694-489E-A1DA-56D3AA4F51F8}" type="pres">
      <dgm:prSet presAssocID="{7C163266-F08A-4446-BE3F-78C11DD35B07}" presName="LevelTwoTextNode" presStyleLbl="node2" presStyleIdx="3" presStyleCnt="6">
        <dgm:presLayoutVars>
          <dgm:chPref val="3"/>
        </dgm:presLayoutVars>
      </dgm:prSet>
      <dgm:spPr/>
    </dgm:pt>
    <dgm:pt modelId="{B475300D-C572-40E4-963C-A80802485101}" type="pres">
      <dgm:prSet presAssocID="{7C163266-F08A-4446-BE3F-78C11DD35B07}" presName="level3hierChild" presStyleCnt="0"/>
      <dgm:spPr/>
    </dgm:pt>
    <dgm:pt modelId="{0E478FCD-B62D-4AB1-A5CD-ADD4D5090015}" type="pres">
      <dgm:prSet presAssocID="{75E09E36-332A-4FAA-BADE-8989812BDB27}" presName="conn2-1" presStyleLbl="parChTrans1D2" presStyleIdx="4" presStyleCnt="6"/>
      <dgm:spPr/>
    </dgm:pt>
    <dgm:pt modelId="{107AFA62-E616-44A9-9262-7D170DC77921}" type="pres">
      <dgm:prSet presAssocID="{75E09E36-332A-4FAA-BADE-8989812BDB27}" presName="connTx" presStyleLbl="parChTrans1D2" presStyleIdx="4" presStyleCnt="6"/>
      <dgm:spPr/>
    </dgm:pt>
    <dgm:pt modelId="{33E79D01-6740-4A7C-A091-562565170F4F}" type="pres">
      <dgm:prSet presAssocID="{A19D347E-5465-45D3-AC90-6ABF1FB8AD59}" presName="root2" presStyleCnt="0"/>
      <dgm:spPr/>
    </dgm:pt>
    <dgm:pt modelId="{6A0E1750-B57B-438A-A321-F45FDAA5141B}" type="pres">
      <dgm:prSet presAssocID="{A19D347E-5465-45D3-AC90-6ABF1FB8AD59}" presName="LevelTwoTextNode" presStyleLbl="node2" presStyleIdx="4" presStyleCnt="6" custLinFactY="25046" custLinFactNeighborX="609" custLinFactNeighborY="100000">
        <dgm:presLayoutVars>
          <dgm:chPref val="3"/>
        </dgm:presLayoutVars>
      </dgm:prSet>
      <dgm:spPr/>
    </dgm:pt>
    <dgm:pt modelId="{D6AD9176-DE80-4448-9393-A371F856E621}" type="pres">
      <dgm:prSet presAssocID="{A19D347E-5465-45D3-AC90-6ABF1FB8AD59}" presName="level3hierChild" presStyleCnt="0"/>
      <dgm:spPr/>
    </dgm:pt>
    <dgm:pt modelId="{6605A3D1-C565-4A2D-BEC3-614576B8A7FD}" type="pres">
      <dgm:prSet presAssocID="{113D78EB-03F2-4624-B012-C6BA26EE55FE}" presName="conn2-1" presStyleLbl="parChTrans1D2" presStyleIdx="5" presStyleCnt="6"/>
      <dgm:spPr/>
    </dgm:pt>
    <dgm:pt modelId="{B8660E04-9D95-436E-BA4E-4628D6DC3E83}" type="pres">
      <dgm:prSet presAssocID="{113D78EB-03F2-4624-B012-C6BA26EE55FE}" presName="connTx" presStyleLbl="parChTrans1D2" presStyleIdx="5" presStyleCnt="6"/>
      <dgm:spPr/>
    </dgm:pt>
    <dgm:pt modelId="{FE0B7846-0871-432D-B764-2A9BD8A982C4}" type="pres">
      <dgm:prSet presAssocID="{02AE3154-CC0F-4BEE-BDF1-466530099413}" presName="root2" presStyleCnt="0"/>
      <dgm:spPr/>
    </dgm:pt>
    <dgm:pt modelId="{A6E56F69-3912-4420-A1F9-092870D42D8E}" type="pres">
      <dgm:prSet presAssocID="{02AE3154-CC0F-4BEE-BDF1-466530099413}" presName="LevelTwoTextNode" presStyleLbl="node2" presStyleIdx="5" presStyleCnt="6" custLinFactY="-14437" custLinFactNeighborX="609" custLinFactNeighborY="-100000">
        <dgm:presLayoutVars>
          <dgm:chPref val="3"/>
        </dgm:presLayoutVars>
      </dgm:prSet>
      <dgm:spPr/>
    </dgm:pt>
    <dgm:pt modelId="{D0AAFB0D-6EE6-494B-B968-E808E15D172B}" type="pres">
      <dgm:prSet presAssocID="{02AE3154-CC0F-4BEE-BDF1-466530099413}" presName="level3hierChild" presStyleCnt="0"/>
      <dgm:spPr/>
    </dgm:pt>
  </dgm:ptLst>
  <dgm:cxnLst>
    <dgm:cxn modelId="{7827D804-4162-45CB-AE07-94A6C9476D82}" type="presOf" srcId="{79D80E05-CE8C-4B3A-AD09-1EDAEC49307C}" destId="{0C27AAE2-2A3C-4E63-9964-061B72E18A55}" srcOrd="0" destOrd="0" presId="urn:microsoft.com/office/officeart/2005/8/layout/hierarchy2"/>
    <dgm:cxn modelId="{3A4F8D08-06D8-450B-8D4B-2E07C62AEFDF}" srcId="{B6DF4FC3-6613-47C6-BD6F-ED5DF155DE2E}" destId="{1C3D0E84-5A26-4A18-A2B2-853FF70040FA}" srcOrd="1" destOrd="0" parTransId="{79D80E05-CE8C-4B3A-AD09-1EDAEC49307C}" sibTransId="{447585B2-9A91-4841-9F98-9CF340A04C24}"/>
    <dgm:cxn modelId="{7D489510-BC7E-43F3-B69C-38857DE54A7A}" type="presOf" srcId="{9A75DFFD-5673-41E6-AE02-7574DC70C91E}" destId="{268B905F-6237-48B5-8D0A-B77429F07FC5}" srcOrd="0" destOrd="0" presId="urn:microsoft.com/office/officeart/2005/8/layout/hierarchy2"/>
    <dgm:cxn modelId="{8AE4FC13-7258-4C46-B328-A9108A48992C}" type="presOf" srcId="{B6DF4FC3-6613-47C6-BD6F-ED5DF155DE2E}" destId="{53DA4F40-1C23-4753-8064-2D5734C55F36}" srcOrd="0" destOrd="0" presId="urn:microsoft.com/office/officeart/2005/8/layout/hierarchy2"/>
    <dgm:cxn modelId="{CD0C9D17-BB1E-4023-AAB9-7365A55D2B0D}" type="presOf" srcId="{75E09E36-332A-4FAA-BADE-8989812BDB27}" destId="{0E478FCD-B62D-4AB1-A5CD-ADD4D5090015}" srcOrd="0" destOrd="0" presId="urn:microsoft.com/office/officeart/2005/8/layout/hierarchy2"/>
    <dgm:cxn modelId="{37DD721E-D032-4F83-A98A-7FBCD6CFF3D3}" type="presOf" srcId="{303A7D2E-F2D3-4DBC-82F4-CE4D2E7DC9BE}" destId="{5EB366EB-CC8F-42DD-890D-4321E51A5912}" srcOrd="1" destOrd="0" presId="urn:microsoft.com/office/officeart/2005/8/layout/hierarchy2"/>
    <dgm:cxn modelId="{6A1EF21E-D981-4365-9F17-9E8BC0C7A9E8}" type="presOf" srcId="{1ABA8305-8642-4B5C-91C5-BCC2F589ABDC}" destId="{E6D2DE19-03A9-4494-B495-81FF4DEC87CD}" srcOrd="0" destOrd="0" presId="urn:microsoft.com/office/officeart/2005/8/layout/hierarchy2"/>
    <dgm:cxn modelId="{A2E66C27-387D-4C44-9DE8-EEFE6253F002}" type="presOf" srcId="{BD19E0EF-6423-4752-B3D6-7CBF50A48EE8}" destId="{5B7DE5D6-62FC-4705-86AA-F0759B6E76ED}" srcOrd="0" destOrd="0" presId="urn:microsoft.com/office/officeart/2005/8/layout/hierarchy2"/>
    <dgm:cxn modelId="{2F2C2029-73EF-41A3-A1EC-E01965FD9CA9}" srcId="{B6DF4FC3-6613-47C6-BD6F-ED5DF155DE2E}" destId="{02AE3154-CC0F-4BEE-BDF1-466530099413}" srcOrd="5" destOrd="0" parTransId="{113D78EB-03F2-4624-B012-C6BA26EE55FE}" sibTransId="{B398714E-47A1-46A3-B774-6B3EA2A1BC95}"/>
    <dgm:cxn modelId="{FB5A042D-D6CA-414C-BE0F-AC119B630229}" type="presOf" srcId="{07277043-F0C5-4DA7-A1D5-5772682C1703}" destId="{F6AFD889-0F9A-470F-93CF-859CAB006BCF}" srcOrd="0" destOrd="0" presId="urn:microsoft.com/office/officeart/2005/8/layout/hierarchy2"/>
    <dgm:cxn modelId="{1E2A905C-07C6-4F99-A7EE-831472EA9A42}" srcId="{B6DF4FC3-6613-47C6-BD6F-ED5DF155DE2E}" destId="{F29FF35A-C606-43A9-98E1-0B677AE1FFC5}" srcOrd="2" destOrd="0" parTransId="{C3E3B816-25F7-41F8-A4C4-0C94D4A07BBE}" sibTransId="{FBF2D908-0EDD-49B5-B559-C2FFD5384854}"/>
    <dgm:cxn modelId="{0CD93963-B1FB-4C21-847D-7CF9D39C11A5}" type="presOf" srcId="{BD19E0EF-6423-4752-B3D6-7CBF50A48EE8}" destId="{863135E4-6B11-4416-9374-C9F1C46843DD}" srcOrd="1" destOrd="0" presId="urn:microsoft.com/office/officeart/2005/8/layout/hierarchy2"/>
    <dgm:cxn modelId="{B35E0A64-B197-4021-83F4-66F0E129559D}" srcId="{B6DF4FC3-6613-47C6-BD6F-ED5DF155DE2E}" destId="{A7A4D961-A485-4D90-9BDD-4925F36F6B22}" srcOrd="0" destOrd="0" parTransId="{74561F06-3F31-4562-9C7F-3506E6E61705}" sibTransId="{5000F4CE-B587-44E4-A8AB-EA30987D6C8B}"/>
    <dgm:cxn modelId="{B570E546-DF8F-49A9-9311-E4F5D46CE396}" type="presOf" srcId="{07277043-F0C5-4DA7-A1D5-5772682C1703}" destId="{63ED8AE5-CAED-4B7E-8D2B-E012DE7063EC}" srcOrd="1" destOrd="0" presId="urn:microsoft.com/office/officeart/2005/8/layout/hierarchy2"/>
    <dgm:cxn modelId="{356E7067-20D1-45FE-8E18-97763273D216}" type="presOf" srcId="{A7A4D961-A485-4D90-9BDD-4925F36F6B22}" destId="{B90446A6-02B6-4C6C-907F-8430C762C9B5}" srcOrd="0" destOrd="0" presId="urn:microsoft.com/office/officeart/2005/8/layout/hierarchy2"/>
    <dgm:cxn modelId="{5CC0D14B-0495-447D-B18E-B717A1809087}" srcId="{F29FF35A-C606-43A9-98E1-0B677AE1FFC5}" destId="{9A75DFFD-5673-41E6-AE02-7574DC70C91E}" srcOrd="1" destOrd="0" parTransId="{BD19E0EF-6423-4752-B3D6-7CBF50A48EE8}" sibTransId="{AB92B94C-306C-410D-85CD-5B818753EB97}"/>
    <dgm:cxn modelId="{D1291A4C-8E52-4801-852B-9E1792F81917}" type="presOf" srcId="{02AE3154-CC0F-4BEE-BDF1-466530099413}" destId="{A6E56F69-3912-4420-A1F9-092870D42D8E}" srcOrd="0" destOrd="0" presId="urn:microsoft.com/office/officeart/2005/8/layout/hierarchy2"/>
    <dgm:cxn modelId="{A2596B4D-C411-4F5E-84B4-8CAB21805670}" type="presOf" srcId="{303A7D2E-F2D3-4DBC-82F4-CE4D2E7DC9BE}" destId="{EEB5C952-6B6C-483A-8866-3DD679C6C71F}" srcOrd="0" destOrd="0" presId="urn:microsoft.com/office/officeart/2005/8/layout/hierarchy2"/>
    <dgm:cxn modelId="{6D561852-EFC6-4CE9-A8E3-F549057B2760}" srcId="{B6DF4FC3-6613-47C6-BD6F-ED5DF155DE2E}" destId="{A19D347E-5465-45D3-AC90-6ABF1FB8AD59}" srcOrd="4" destOrd="0" parTransId="{75E09E36-332A-4FAA-BADE-8989812BDB27}" sibTransId="{E3F07B11-E0D0-4897-81E4-60C0B2D0F1EC}"/>
    <dgm:cxn modelId="{4D95B27F-1D26-47A1-94F3-8284A6403111}" type="presOf" srcId="{74561F06-3F31-4562-9C7F-3506E6E61705}" destId="{26A1693C-679B-45ED-8A6C-63F1CB86A9A8}" srcOrd="0" destOrd="0" presId="urn:microsoft.com/office/officeart/2005/8/layout/hierarchy2"/>
    <dgm:cxn modelId="{8DF79A83-6989-411F-A264-9CBEF8DD3985}" type="presOf" srcId="{7C163266-F08A-4446-BE3F-78C11DD35B07}" destId="{9279DF58-F694-489E-A1DA-56D3AA4F51F8}" srcOrd="0" destOrd="0" presId="urn:microsoft.com/office/officeart/2005/8/layout/hierarchy2"/>
    <dgm:cxn modelId="{8109809C-38CE-4D15-B696-38B6EE48E470}" srcId="{F29FF35A-C606-43A9-98E1-0B677AE1FFC5}" destId="{1ABA8305-8642-4B5C-91C5-BCC2F589ABDC}" srcOrd="0" destOrd="0" parTransId="{303A7D2E-F2D3-4DBC-82F4-CE4D2E7DC9BE}" sibTransId="{2DB0656F-71C4-499E-8BDB-426653AA997C}"/>
    <dgm:cxn modelId="{8ECF9AAD-6FE2-4703-B8A8-F83344368EBF}" type="presOf" srcId="{113D78EB-03F2-4624-B012-C6BA26EE55FE}" destId="{6605A3D1-C565-4A2D-BEC3-614576B8A7FD}" srcOrd="0" destOrd="0" presId="urn:microsoft.com/office/officeart/2005/8/layout/hierarchy2"/>
    <dgm:cxn modelId="{A775DCAF-B491-49A6-B8A2-B09244F78BEB}" type="presOf" srcId="{113D78EB-03F2-4624-B012-C6BA26EE55FE}" destId="{B8660E04-9D95-436E-BA4E-4628D6DC3E83}" srcOrd="1" destOrd="0" presId="urn:microsoft.com/office/officeart/2005/8/layout/hierarchy2"/>
    <dgm:cxn modelId="{24C13CB1-7504-464F-A774-9A30997BCCF5}" srcId="{B4F7027C-95C9-49D1-B1E2-B5E6D77E1901}" destId="{B6DF4FC3-6613-47C6-BD6F-ED5DF155DE2E}" srcOrd="0" destOrd="0" parTransId="{920FEADE-9000-4731-B44F-87089212E016}" sibTransId="{508D3059-C8CC-4011-AFDE-0CB3431DEEB3}"/>
    <dgm:cxn modelId="{7B7ED4B6-A594-4976-A29E-C533D1A29A2F}" srcId="{B6DF4FC3-6613-47C6-BD6F-ED5DF155DE2E}" destId="{7C163266-F08A-4446-BE3F-78C11DD35B07}" srcOrd="3" destOrd="0" parTransId="{07277043-F0C5-4DA7-A1D5-5772682C1703}" sibTransId="{373114AC-1DCD-461D-B6CE-513EE464D021}"/>
    <dgm:cxn modelId="{906CB5B7-905F-416F-9C00-3F7112AA8CD6}" type="presOf" srcId="{79D80E05-CE8C-4B3A-AD09-1EDAEC49307C}" destId="{64C5FBD3-EA1D-4ECB-88FB-50F47B446DA6}" srcOrd="1" destOrd="0" presId="urn:microsoft.com/office/officeart/2005/8/layout/hierarchy2"/>
    <dgm:cxn modelId="{D55EF7CC-B003-4AE7-9FE6-AC876E14FAF8}" type="presOf" srcId="{C3E3B816-25F7-41F8-A4C4-0C94D4A07BBE}" destId="{829E5EF1-0133-413C-8678-CFA97A32D17C}" srcOrd="0" destOrd="0" presId="urn:microsoft.com/office/officeart/2005/8/layout/hierarchy2"/>
    <dgm:cxn modelId="{E54329CE-A1EB-4D5E-B6F8-A9D85065E719}" type="presOf" srcId="{74561F06-3F31-4562-9C7F-3506E6E61705}" destId="{F60E9AE9-B5D9-4B5D-9AAD-8B3FDF1B0667}" srcOrd="1" destOrd="0" presId="urn:microsoft.com/office/officeart/2005/8/layout/hierarchy2"/>
    <dgm:cxn modelId="{4BDEBAE2-0B32-4E15-A641-F5996D1A678B}" type="presOf" srcId="{F29FF35A-C606-43A9-98E1-0B677AE1FFC5}" destId="{55A5A846-FC5B-4B11-AC74-E7563C5F5089}" srcOrd="0" destOrd="0" presId="urn:microsoft.com/office/officeart/2005/8/layout/hierarchy2"/>
    <dgm:cxn modelId="{D4A12AEA-4515-45D5-91F5-78D7EDA11321}" type="presOf" srcId="{B4F7027C-95C9-49D1-B1E2-B5E6D77E1901}" destId="{22E099F3-0838-472A-BDF8-09B645255C30}" srcOrd="0" destOrd="0" presId="urn:microsoft.com/office/officeart/2005/8/layout/hierarchy2"/>
    <dgm:cxn modelId="{319BE8EE-D4F3-416A-A1C0-390ECFFE00EF}" type="presOf" srcId="{75E09E36-332A-4FAA-BADE-8989812BDB27}" destId="{107AFA62-E616-44A9-9262-7D170DC77921}" srcOrd="1" destOrd="0" presId="urn:microsoft.com/office/officeart/2005/8/layout/hierarchy2"/>
    <dgm:cxn modelId="{FE02C9F1-F97D-4B58-A9D1-91E655273298}" type="presOf" srcId="{C3E3B816-25F7-41F8-A4C4-0C94D4A07BBE}" destId="{0FB6F8D7-CF08-4AD5-93B2-C41A58088C74}" srcOrd="1" destOrd="0" presId="urn:microsoft.com/office/officeart/2005/8/layout/hierarchy2"/>
    <dgm:cxn modelId="{1DF03CF6-B498-4F9C-BD40-C22CB60AAA65}" type="presOf" srcId="{1C3D0E84-5A26-4A18-A2B2-853FF70040FA}" destId="{C69C5815-6889-4D39-A54D-69C7A74148C7}" srcOrd="0" destOrd="0" presId="urn:microsoft.com/office/officeart/2005/8/layout/hierarchy2"/>
    <dgm:cxn modelId="{E2C004FB-FC10-43B7-BB6F-4111537C5C68}" type="presOf" srcId="{A19D347E-5465-45D3-AC90-6ABF1FB8AD59}" destId="{6A0E1750-B57B-438A-A321-F45FDAA5141B}" srcOrd="0" destOrd="0" presId="urn:microsoft.com/office/officeart/2005/8/layout/hierarchy2"/>
    <dgm:cxn modelId="{6CE484AC-63FE-4E5C-AD7D-E9AC20D3E948}" type="presParOf" srcId="{22E099F3-0838-472A-BDF8-09B645255C30}" destId="{B272A5AC-D245-49C4-874C-281068CEC533}" srcOrd="0" destOrd="0" presId="urn:microsoft.com/office/officeart/2005/8/layout/hierarchy2"/>
    <dgm:cxn modelId="{6D802E56-9BB4-4BAB-9C7C-A2247576D02D}" type="presParOf" srcId="{B272A5AC-D245-49C4-874C-281068CEC533}" destId="{53DA4F40-1C23-4753-8064-2D5734C55F36}" srcOrd="0" destOrd="0" presId="urn:microsoft.com/office/officeart/2005/8/layout/hierarchy2"/>
    <dgm:cxn modelId="{1C6E8618-1342-420D-B645-54F4D4D9CD83}" type="presParOf" srcId="{B272A5AC-D245-49C4-874C-281068CEC533}" destId="{AF6B75B4-0187-47FA-9885-92FB8E882F3B}" srcOrd="1" destOrd="0" presId="urn:microsoft.com/office/officeart/2005/8/layout/hierarchy2"/>
    <dgm:cxn modelId="{15AFE202-0AC4-4969-95E4-EEF91A7C0500}" type="presParOf" srcId="{AF6B75B4-0187-47FA-9885-92FB8E882F3B}" destId="{26A1693C-679B-45ED-8A6C-63F1CB86A9A8}" srcOrd="0" destOrd="0" presId="urn:microsoft.com/office/officeart/2005/8/layout/hierarchy2"/>
    <dgm:cxn modelId="{C6E8E3B7-C588-4189-933A-6F07BBF402AC}" type="presParOf" srcId="{26A1693C-679B-45ED-8A6C-63F1CB86A9A8}" destId="{F60E9AE9-B5D9-4B5D-9AAD-8B3FDF1B0667}" srcOrd="0" destOrd="0" presId="urn:microsoft.com/office/officeart/2005/8/layout/hierarchy2"/>
    <dgm:cxn modelId="{1509E93B-9A46-4D6B-8835-77F2CF8B0CA3}" type="presParOf" srcId="{AF6B75B4-0187-47FA-9885-92FB8E882F3B}" destId="{59D56BA8-9402-450D-B116-0C227C718595}" srcOrd="1" destOrd="0" presId="urn:microsoft.com/office/officeart/2005/8/layout/hierarchy2"/>
    <dgm:cxn modelId="{D41C6D62-ACC1-4AA7-86F6-2185889A6758}" type="presParOf" srcId="{59D56BA8-9402-450D-B116-0C227C718595}" destId="{B90446A6-02B6-4C6C-907F-8430C762C9B5}" srcOrd="0" destOrd="0" presId="urn:microsoft.com/office/officeart/2005/8/layout/hierarchy2"/>
    <dgm:cxn modelId="{66894595-714E-43BC-86A2-A2B3AE206F75}" type="presParOf" srcId="{59D56BA8-9402-450D-B116-0C227C718595}" destId="{39A148CD-70A6-4D03-893C-2A79B9952977}" srcOrd="1" destOrd="0" presId="urn:microsoft.com/office/officeart/2005/8/layout/hierarchy2"/>
    <dgm:cxn modelId="{0CE385FC-67D8-4197-B2C0-F323D98EAB9B}" type="presParOf" srcId="{AF6B75B4-0187-47FA-9885-92FB8E882F3B}" destId="{0C27AAE2-2A3C-4E63-9964-061B72E18A55}" srcOrd="2" destOrd="0" presId="urn:microsoft.com/office/officeart/2005/8/layout/hierarchy2"/>
    <dgm:cxn modelId="{D2F314DD-E877-44F9-9140-20D41600E7DA}" type="presParOf" srcId="{0C27AAE2-2A3C-4E63-9964-061B72E18A55}" destId="{64C5FBD3-EA1D-4ECB-88FB-50F47B446DA6}" srcOrd="0" destOrd="0" presId="urn:microsoft.com/office/officeart/2005/8/layout/hierarchy2"/>
    <dgm:cxn modelId="{9A686735-75D0-4C6C-84FD-6030F442B972}" type="presParOf" srcId="{AF6B75B4-0187-47FA-9885-92FB8E882F3B}" destId="{51965E9F-E16E-404F-B263-946A075ECD18}" srcOrd="3" destOrd="0" presId="urn:microsoft.com/office/officeart/2005/8/layout/hierarchy2"/>
    <dgm:cxn modelId="{C5FA00D7-FD67-440E-B8B6-C3687ED9ED8F}" type="presParOf" srcId="{51965E9F-E16E-404F-B263-946A075ECD18}" destId="{C69C5815-6889-4D39-A54D-69C7A74148C7}" srcOrd="0" destOrd="0" presId="urn:microsoft.com/office/officeart/2005/8/layout/hierarchy2"/>
    <dgm:cxn modelId="{8249730C-9DAB-4614-8D94-DB1FD6641B43}" type="presParOf" srcId="{51965E9F-E16E-404F-B263-946A075ECD18}" destId="{7E120590-B5C3-43CD-A066-17FA68EF75B3}" srcOrd="1" destOrd="0" presId="urn:microsoft.com/office/officeart/2005/8/layout/hierarchy2"/>
    <dgm:cxn modelId="{A64638E3-C5CE-4AF9-AF20-BB4AB86ABE22}" type="presParOf" srcId="{AF6B75B4-0187-47FA-9885-92FB8E882F3B}" destId="{829E5EF1-0133-413C-8678-CFA97A32D17C}" srcOrd="4" destOrd="0" presId="urn:microsoft.com/office/officeart/2005/8/layout/hierarchy2"/>
    <dgm:cxn modelId="{0661BBB7-C525-4601-94D7-9DE08B6D3DA4}" type="presParOf" srcId="{829E5EF1-0133-413C-8678-CFA97A32D17C}" destId="{0FB6F8D7-CF08-4AD5-93B2-C41A58088C74}" srcOrd="0" destOrd="0" presId="urn:microsoft.com/office/officeart/2005/8/layout/hierarchy2"/>
    <dgm:cxn modelId="{2C2329F8-0594-4FF8-A298-1571672AAAE4}" type="presParOf" srcId="{AF6B75B4-0187-47FA-9885-92FB8E882F3B}" destId="{61E0DA2F-5F3D-41AF-A42D-FB4F92B9E354}" srcOrd="5" destOrd="0" presId="urn:microsoft.com/office/officeart/2005/8/layout/hierarchy2"/>
    <dgm:cxn modelId="{088435CF-4027-4AE3-A61E-5D2426DE8A79}" type="presParOf" srcId="{61E0DA2F-5F3D-41AF-A42D-FB4F92B9E354}" destId="{55A5A846-FC5B-4B11-AC74-E7563C5F5089}" srcOrd="0" destOrd="0" presId="urn:microsoft.com/office/officeart/2005/8/layout/hierarchy2"/>
    <dgm:cxn modelId="{1C831DE1-C1B2-436C-8A71-2DA80E9D2A55}" type="presParOf" srcId="{61E0DA2F-5F3D-41AF-A42D-FB4F92B9E354}" destId="{0D162704-EE62-4C67-B7DD-C8448E30337F}" srcOrd="1" destOrd="0" presId="urn:microsoft.com/office/officeart/2005/8/layout/hierarchy2"/>
    <dgm:cxn modelId="{035C0717-CFB9-4BE0-A928-D2BF54EB52F7}" type="presParOf" srcId="{0D162704-EE62-4C67-B7DD-C8448E30337F}" destId="{EEB5C952-6B6C-483A-8866-3DD679C6C71F}" srcOrd="0" destOrd="0" presId="urn:microsoft.com/office/officeart/2005/8/layout/hierarchy2"/>
    <dgm:cxn modelId="{E3B866E1-F2C1-4E66-8E8A-3A5D97FCF315}" type="presParOf" srcId="{EEB5C952-6B6C-483A-8866-3DD679C6C71F}" destId="{5EB366EB-CC8F-42DD-890D-4321E51A5912}" srcOrd="0" destOrd="0" presId="urn:microsoft.com/office/officeart/2005/8/layout/hierarchy2"/>
    <dgm:cxn modelId="{D8894A64-5C51-4E5D-9012-50DE7FD45030}" type="presParOf" srcId="{0D162704-EE62-4C67-B7DD-C8448E30337F}" destId="{F0E3C29D-B3DD-4889-B2E9-A3C88D993485}" srcOrd="1" destOrd="0" presId="urn:microsoft.com/office/officeart/2005/8/layout/hierarchy2"/>
    <dgm:cxn modelId="{1CE4F99E-3A23-46D2-925E-FF15B6046C5F}" type="presParOf" srcId="{F0E3C29D-B3DD-4889-B2E9-A3C88D993485}" destId="{E6D2DE19-03A9-4494-B495-81FF4DEC87CD}" srcOrd="0" destOrd="0" presId="urn:microsoft.com/office/officeart/2005/8/layout/hierarchy2"/>
    <dgm:cxn modelId="{4A670041-AE04-4167-8209-9C1AC8180892}" type="presParOf" srcId="{F0E3C29D-B3DD-4889-B2E9-A3C88D993485}" destId="{984ED5C4-F1D9-4904-AE02-184E63C9AD1E}" srcOrd="1" destOrd="0" presId="urn:microsoft.com/office/officeart/2005/8/layout/hierarchy2"/>
    <dgm:cxn modelId="{7AAFAA77-B0A8-47B9-A42D-FEC654DB36EB}" type="presParOf" srcId="{0D162704-EE62-4C67-B7DD-C8448E30337F}" destId="{5B7DE5D6-62FC-4705-86AA-F0759B6E76ED}" srcOrd="2" destOrd="0" presId="urn:microsoft.com/office/officeart/2005/8/layout/hierarchy2"/>
    <dgm:cxn modelId="{A894C548-D6E3-463B-A5AC-69327E67CD9B}" type="presParOf" srcId="{5B7DE5D6-62FC-4705-86AA-F0759B6E76ED}" destId="{863135E4-6B11-4416-9374-C9F1C46843DD}" srcOrd="0" destOrd="0" presId="urn:microsoft.com/office/officeart/2005/8/layout/hierarchy2"/>
    <dgm:cxn modelId="{65A2775E-72E6-4D56-B311-73A623C0DF8F}" type="presParOf" srcId="{0D162704-EE62-4C67-B7DD-C8448E30337F}" destId="{B35CE68C-D482-4A3F-B82A-48AB86DAA19A}" srcOrd="3" destOrd="0" presId="urn:microsoft.com/office/officeart/2005/8/layout/hierarchy2"/>
    <dgm:cxn modelId="{1D45F00A-AD83-46C8-8A3F-DB56EAD8EC38}" type="presParOf" srcId="{B35CE68C-D482-4A3F-B82A-48AB86DAA19A}" destId="{268B905F-6237-48B5-8D0A-B77429F07FC5}" srcOrd="0" destOrd="0" presId="urn:microsoft.com/office/officeart/2005/8/layout/hierarchy2"/>
    <dgm:cxn modelId="{65925162-E32D-46D5-92B1-71BE8A362D4E}" type="presParOf" srcId="{B35CE68C-D482-4A3F-B82A-48AB86DAA19A}" destId="{779993D6-FEC7-49CD-8165-2694F3F6AD5E}" srcOrd="1" destOrd="0" presId="urn:microsoft.com/office/officeart/2005/8/layout/hierarchy2"/>
    <dgm:cxn modelId="{473A8D35-B813-4089-B72F-A63D9359FE9E}" type="presParOf" srcId="{AF6B75B4-0187-47FA-9885-92FB8E882F3B}" destId="{F6AFD889-0F9A-470F-93CF-859CAB006BCF}" srcOrd="6" destOrd="0" presId="urn:microsoft.com/office/officeart/2005/8/layout/hierarchy2"/>
    <dgm:cxn modelId="{DB06DA56-A526-40C2-9CE9-3410B6F3AFBA}" type="presParOf" srcId="{F6AFD889-0F9A-470F-93CF-859CAB006BCF}" destId="{63ED8AE5-CAED-4B7E-8D2B-E012DE7063EC}" srcOrd="0" destOrd="0" presId="urn:microsoft.com/office/officeart/2005/8/layout/hierarchy2"/>
    <dgm:cxn modelId="{B4A604DF-1AB4-4BD2-8FC9-F31A3E0CB6B5}" type="presParOf" srcId="{AF6B75B4-0187-47FA-9885-92FB8E882F3B}" destId="{CEFD5F31-40C0-4444-931A-AA91BBCB0B9C}" srcOrd="7" destOrd="0" presId="urn:microsoft.com/office/officeart/2005/8/layout/hierarchy2"/>
    <dgm:cxn modelId="{99B46C31-44F5-422E-A857-63A1DAA0880F}" type="presParOf" srcId="{CEFD5F31-40C0-4444-931A-AA91BBCB0B9C}" destId="{9279DF58-F694-489E-A1DA-56D3AA4F51F8}" srcOrd="0" destOrd="0" presId="urn:microsoft.com/office/officeart/2005/8/layout/hierarchy2"/>
    <dgm:cxn modelId="{60F70753-2F1B-4F11-951F-00E0032EA16F}" type="presParOf" srcId="{CEFD5F31-40C0-4444-931A-AA91BBCB0B9C}" destId="{B475300D-C572-40E4-963C-A80802485101}" srcOrd="1" destOrd="0" presId="urn:microsoft.com/office/officeart/2005/8/layout/hierarchy2"/>
    <dgm:cxn modelId="{BB2B8901-8141-4C5B-AE45-D633FF667215}" type="presParOf" srcId="{AF6B75B4-0187-47FA-9885-92FB8E882F3B}" destId="{0E478FCD-B62D-4AB1-A5CD-ADD4D5090015}" srcOrd="8" destOrd="0" presId="urn:microsoft.com/office/officeart/2005/8/layout/hierarchy2"/>
    <dgm:cxn modelId="{DA04D4F9-1630-433A-89B7-6DC09AF1FFCA}" type="presParOf" srcId="{0E478FCD-B62D-4AB1-A5CD-ADD4D5090015}" destId="{107AFA62-E616-44A9-9262-7D170DC77921}" srcOrd="0" destOrd="0" presId="urn:microsoft.com/office/officeart/2005/8/layout/hierarchy2"/>
    <dgm:cxn modelId="{194CA363-7D55-4D1E-A8A2-56F216CB1902}" type="presParOf" srcId="{AF6B75B4-0187-47FA-9885-92FB8E882F3B}" destId="{33E79D01-6740-4A7C-A091-562565170F4F}" srcOrd="9" destOrd="0" presId="urn:microsoft.com/office/officeart/2005/8/layout/hierarchy2"/>
    <dgm:cxn modelId="{01D0C3EA-4B4F-446B-98FF-D3CFA18EDE84}" type="presParOf" srcId="{33E79D01-6740-4A7C-A091-562565170F4F}" destId="{6A0E1750-B57B-438A-A321-F45FDAA5141B}" srcOrd="0" destOrd="0" presId="urn:microsoft.com/office/officeart/2005/8/layout/hierarchy2"/>
    <dgm:cxn modelId="{F3246439-3EE4-476D-958A-B17968EAEBBF}" type="presParOf" srcId="{33E79D01-6740-4A7C-A091-562565170F4F}" destId="{D6AD9176-DE80-4448-9393-A371F856E621}" srcOrd="1" destOrd="0" presId="urn:microsoft.com/office/officeart/2005/8/layout/hierarchy2"/>
    <dgm:cxn modelId="{91AF3454-61D6-4810-AF09-172CC2C0EBFE}" type="presParOf" srcId="{AF6B75B4-0187-47FA-9885-92FB8E882F3B}" destId="{6605A3D1-C565-4A2D-BEC3-614576B8A7FD}" srcOrd="10" destOrd="0" presId="urn:microsoft.com/office/officeart/2005/8/layout/hierarchy2"/>
    <dgm:cxn modelId="{A3B05C29-5607-4011-8A2C-F6AD0E648CD2}" type="presParOf" srcId="{6605A3D1-C565-4A2D-BEC3-614576B8A7FD}" destId="{B8660E04-9D95-436E-BA4E-4628D6DC3E83}" srcOrd="0" destOrd="0" presId="urn:microsoft.com/office/officeart/2005/8/layout/hierarchy2"/>
    <dgm:cxn modelId="{AD3CEF54-C68A-4103-AE23-EEEC24968A12}" type="presParOf" srcId="{AF6B75B4-0187-47FA-9885-92FB8E882F3B}" destId="{FE0B7846-0871-432D-B764-2A9BD8A982C4}" srcOrd="11" destOrd="0" presId="urn:microsoft.com/office/officeart/2005/8/layout/hierarchy2"/>
    <dgm:cxn modelId="{2FA6C66F-034B-4822-BBB2-C1041DFC9FE9}" type="presParOf" srcId="{FE0B7846-0871-432D-B764-2A9BD8A982C4}" destId="{A6E56F69-3912-4420-A1F9-092870D42D8E}" srcOrd="0" destOrd="0" presId="urn:microsoft.com/office/officeart/2005/8/layout/hierarchy2"/>
    <dgm:cxn modelId="{7980EC2D-A6B4-492F-AE74-58F5AB82CD41}" type="presParOf" srcId="{FE0B7846-0871-432D-B764-2A9BD8A982C4}" destId="{D0AAFB0D-6EE6-494B-B968-E808E15D172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5E458E-7033-4488-A3F4-3B0F6139492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12B31D-3B38-4313-A313-896D2478EA72}">
      <dgm:prSet phldrT="[Text]"/>
      <dgm:spPr>
        <a:solidFill>
          <a:srgbClr val="960015"/>
        </a:solidFill>
      </dgm:spPr>
      <dgm:t>
        <a:bodyPr/>
        <a:lstStyle/>
        <a:p>
          <a:r>
            <a:rPr lang="ar-EG" dirty="0"/>
            <a:t>تعلم اليات المواجهه</a:t>
          </a:r>
          <a:endParaRPr lang="en-US" dirty="0"/>
        </a:p>
      </dgm:t>
    </dgm:pt>
    <dgm:pt modelId="{04EE1F79-08D1-4C3C-BBDF-AB60CD059558}" type="parTrans" cxnId="{BA41E7DB-FA90-4C29-9134-6499769AAFFC}">
      <dgm:prSet/>
      <dgm:spPr/>
      <dgm:t>
        <a:bodyPr/>
        <a:lstStyle/>
        <a:p>
          <a:endParaRPr lang="en-US"/>
        </a:p>
      </dgm:t>
    </dgm:pt>
    <dgm:pt modelId="{B8ACA3CE-988B-497A-88B3-4D6915CFB754}" type="sibTrans" cxnId="{BA41E7DB-FA90-4C29-9134-6499769AAFFC}">
      <dgm:prSet/>
      <dgm:spPr/>
      <dgm:t>
        <a:bodyPr/>
        <a:lstStyle/>
        <a:p>
          <a:endParaRPr lang="en-US"/>
        </a:p>
      </dgm:t>
    </dgm:pt>
    <dgm:pt modelId="{61A49864-DD84-4ED4-A336-994B75171704}">
      <dgm:prSet phldrT="[Text]"/>
      <dgm:spPr/>
      <dgm:t>
        <a:bodyPr/>
        <a:lstStyle/>
        <a:p>
          <a:r>
            <a:rPr lang="ar-EG" b="1" i="0" dirty="0"/>
            <a:t>لا تُظهر للشخص المعتدي أنك شعرت بالإهانة أو أنه نجح في التأثير عليك.</a:t>
          </a:r>
          <a:endParaRPr lang="en-US" dirty="0"/>
        </a:p>
      </dgm:t>
    </dgm:pt>
    <dgm:pt modelId="{506858B1-8BD3-4331-BF00-50EDDE9E3D96}" type="parTrans" cxnId="{AF13867B-239F-441A-BDF8-D3BD98727E36}">
      <dgm:prSet/>
      <dgm:spPr/>
      <dgm:t>
        <a:bodyPr/>
        <a:lstStyle/>
        <a:p>
          <a:endParaRPr lang="en-US"/>
        </a:p>
      </dgm:t>
    </dgm:pt>
    <dgm:pt modelId="{57E96CEB-0B37-4C1A-B095-CAD9AF86D3BA}" type="sibTrans" cxnId="{AF13867B-239F-441A-BDF8-D3BD98727E36}">
      <dgm:prSet/>
      <dgm:spPr/>
      <dgm:t>
        <a:bodyPr/>
        <a:lstStyle/>
        <a:p>
          <a:endParaRPr lang="en-US"/>
        </a:p>
      </dgm:t>
    </dgm:pt>
    <dgm:pt modelId="{7EC31150-A442-409A-97DA-A25E27D045C7}">
      <dgm:prSet phldrT="[Text]"/>
      <dgm:spPr/>
      <dgm:t>
        <a:bodyPr/>
        <a:lstStyle/>
        <a:p>
          <a:r>
            <a:rPr lang="ar-EG" b="1" i="0" dirty="0"/>
            <a:t>اشعر بقوتك الداخلية</a:t>
          </a:r>
          <a:endParaRPr lang="en-US" dirty="0"/>
        </a:p>
      </dgm:t>
    </dgm:pt>
    <dgm:pt modelId="{06F1E728-070F-4183-BFBA-C97008456A06}" type="parTrans" cxnId="{CD0FD0D1-F631-48F9-88F5-C40B1921AF8A}">
      <dgm:prSet/>
      <dgm:spPr/>
      <dgm:t>
        <a:bodyPr/>
        <a:lstStyle/>
        <a:p>
          <a:endParaRPr lang="en-US"/>
        </a:p>
      </dgm:t>
    </dgm:pt>
    <dgm:pt modelId="{0D5B3987-9A0D-4163-9B00-2335F00D0D93}" type="sibTrans" cxnId="{CD0FD0D1-F631-48F9-88F5-C40B1921AF8A}">
      <dgm:prSet/>
      <dgm:spPr/>
      <dgm:t>
        <a:bodyPr/>
        <a:lstStyle/>
        <a:p>
          <a:endParaRPr lang="en-US"/>
        </a:p>
      </dgm:t>
    </dgm:pt>
    <dgm:pt modelId="{9E208458-E858-4B0D-B120-26F7A3A0459C}">
      <dgm:prSet phldrT="[Text]"/>
      <dgm:spPr>
        <a:solidFill>
          <a:srgbClr val="800000"/>
        </a:solidFill>
      </dgm:spPr>
      <dgm:t>
        <a:bodyPr/>
        <a:lstStyle/>
        <a:p>
          <a:r>
            <a:rPr lang="ar-EG" dirty="0"/>
            <a:t>بناء قوتك الشخصيه</a:t>
          </a:r>
          <a:endParaRPr lang="en-US" dirty="0"/>
        </a:p>
      </dgm:t>
    </dgm:pt>
    <dgm:pt modelId="{18C40E37-0369-4C5C-A0D6-A817AA9DFB0E}" type="parTrans" cxnId="{2D6B5FF0-F7C1-4845-933C-DF169504A17B}">
      <dgm:prSet/>
      <dgm:spPr/>
      <dgm:t>
        <a:bodyPr/>
        <a:lstStyle/>
        <a:p>
          <a:endParaRPr lang="en-US"/>
        </a:p>
      </dgm:t>
    </dgm:pt>
    <dgm:pt modelId="{5C252804-3B30-491E-A829-1EE4F5C32B4C}" type="sibTrans" cxnId="{2D6B5FF0-F7C1-4845-933C-DF169504A17B}">
      <dgm:prSet/>
      <dgm:spPr/>
      <dgm:t>
        <a:bodyPr/>
        <a:lstStyle/>
        <a:p>
          <a:endParaRPr lang="en-US"/>
        </a:p>
      </dgm:t>
    </dgm:pt>
    <dgm:pt modelId="{CD4F26B6-9BA9-4C27-B869-7B672885E65D}">
      <dgm:prSet phldrT="[Text]"/>
      <dgm:spPr/>
      <dgm:t>
        <a:bodyPr/>
        <a:lstStyle/>
        <a:p>
          <a:r>
            <a:rPr lang="ar-EG" b="1" i="0" dirty="0"/>
            <a:t>عزز مشاعرك الجيدة وفهمك الإيجابي لنفسك.</a:t>
          </a:r>
          <a:endParaRPr lang="en-US" dirty="0"/>
        </a:p>
      </dgm:t>
    </dgm:pt>
    <dgm:pt modelId="{445E8D07-7CD7-4B4E-B0E2-92F114BB8858}" type="parTrans" cxnId="{4012F8D1-250F-49C1-B443-8B65995434BF}">
      <dgm:prSet/>
      <dgm:spPr/>
      <dgm:t>
        <a:bodyPr/>
        <a:lstStyle/>
        <a:p>
          <a:endParaRPr lang="en-US"/>
        </a:p>
      </dgm:t>
    </dgm:pt>
    <dgm:pt modelId="{9F7E3777-106C-42C6-91CC-EDDB8A8EC916}" type="sibTrans" cxnId="{4012F8D1-250F-49C1-B443-8B65995434BF}">
      <dgm:prSet/>
      <dgm:spPr/>
      <dgm:t>
        <a:bodyPr/>
        <a:lstStyle/>
        <a:p>
          <a:endParaRPr lang="en-US"/>
        </a:p>
      </dgm:t>
    </dgm:pt>
    <dgm:pt modelId="{97233038-507C-41EB-8BD5-0AD94933C401}">
      <dgm:prSet phldrT="[Text]"/>
      <dgm:spPr/>
      <dgm:t>
        <a:bodyPr/>
        <a:lstStyle/>
        <a:p>
          <a:r>
            <a:rPr lang="ar-EG" b="1" i="0" dirty="0"/>
            <a:t>لا تخضع لإغراء تبادل الإساءة.</a:t>
          </a:r>
          <a:endParaRPr lang="en-US" dirty="0"/>
        </a:p>
      </dgm:t>
    </dgm:pt>
    <dgm:pt modelId="{FA9DD5B8-B1EE-4049-B5B0-BAE73F33B8AC}" type="parTrans" cxnId="{E34E1871-12BB-4E03-B31E-5AB857DFD4C2}">
      <dgm:prSet/>
      <dgm:spPr/>
      <dgm:t>
        <a:bodyPr/>
        <a:lstStyle/>
        <a:p>
          <a:endParaRPr lang="en-US"/>
        </a:p>
      </dgm:t>
    </dgm:pt>
    <dgm:pt modelId="{71F556C8-5631-4185-A25F-B945A344FF9D}" type="sibTrans" cxnId="{E34E1871-12BB-4E03-B31E-5AB857DFD4C2}">
      <dgm:prSet/>
      <dgm:spPr/>
      <dgm:t>
        <a:bodyPr/>
        <a:lstStyle/>
        <a:p>
          <a:endParaRPr lang="en-US"/>
        </a:p>
      </dgm:t>
    </dgm:pt>
    <dgm:pt modelId="{3C48A350-CF33-4A03-B025-21FCE622B19C}">
      <dgm:prSet phldrT="[Text]"/>
      <dgm:spPr>
        <a:solidFill>
          <a:srgbClr val="800000"/>
        </a:solidFill>
      </dgm:spPr>
      <dgm:t>
        <a:bodyPr/>
        <a:lstStyle/>
        <a:p>
          <a:r>
            <a:rPr lang="ar-EG" dirty="0"/>
            <a:t>تجنب و منع حدوث المضايقه</a:t>
          </a:r>
          <a:endParaRPr lang="en-US" dirty="0"/>
        </a:p>
      </dgm:t>
    </dgm:pt>
    <dgm:pt modelId="{382B2D45-9C9B-4AAA-ABE2-2F2EABAED96D}" type="parTrans" cxnId="{6F9F2502-E539-47B0-BC80-0D9DC0401CBB}">
      <dgm:prSet/>
      <dgm:spPr/>
      <dgm:t>
        <a:bodyPr/>
        <a:lstStyle/>
        <a:p>
          <a:endParaRPr lang="en-US"/>
        </a:p>
      </dgm:t>
    </dgm:pt>
    <dgm:pt modelId="{A7A31385-4FBC-4824-8FF3-94E16C4CE849}" type="sibTrans" cxnId="{6F9F2502-E539-47B0-BC80-0D9DC0401CBB}">
      <dgm:prSet/>
      <dgm:spPr/>
      <dgm:t>
        <a:bodyPr/>
        <a:lstStyle/>
        <a:p>
          <a:endParaRPr lang="en-US"/>
        </a:p>
      </dgm:t>
    </dgm:pt>
    <dgm:pt modelId="{6030B348-7B6B-4F03-9B62-DDC3D4D730C1}">
      <dgm:prSet phldrT="[Text]"/>
      <dgm:spPr/>
      <dgm:t>
        <a:bodyPr/>
        <a:lstStyle/>
        <a:p>
          <a:r>
            <a:rPr lang="ar-EG" b="1" i="0" dirty="0"/>
            <a:t>قم بالإبلاغ عن الأمر.</a:t>
          </a:r>
          <a:endParaRPr lang="en-US" dirty="0"/>
        </a:p>
      </dgm:t>
    </dgm:pt>
    <dgm:pt modelId="{2E6FB0FF-9FD0-4439-83C5-7B05308DC136}" type="parTrans" cxnId="{E9333493-8F04-44EA-8413-194E48946175}">
      <dgm:prSet/>
      <dgm:spPr/>
      <dgm:t>
        <a:bodyPr/>
        <a:lstStyle/>
        <a:p>
          <a:endParaRPr lang="en-US"/>
        </a:p>
      </dgm:t>
    </dgm:pt>
    <dgm:pt modelId="{DB556C09-3535-4EC5-902C-AD614BFFA128}" type="sibTrans" cxnId="{E9333493-8F04-44EA-8413-194E48946175}">
      <dgm:prSet/>
      <dgm:spPr/>
      <dgm:t>
        <a:bodyPr/>
        <a:lstStyle/>
        <a:p>
          <a:endParaRPr lang="en-US"/>
        </a:p>
      </dgm:t>
    </dgm:pt>
    <dgm:pt modelId="{3E090E80-80B5-4B4F-8798-C96FE0BC1028}">
      <dgm:prSet phldrT="[Text]"/>
      <dgm:spPr/>
      <dgm:t>
        <a:bodyPr/>
        <a:lstStyle/>
        <a:p>
          <a:r>
            <a:rPr lang="ar-EG" b="1" i="0" dirty="0"/>
            <a:t>نشر القضية.</a:t>
          </a:r>
          <a:endParaRPr lang="en-US" dirty="0"/>
        </a:p>
      </dgm:t>
    </dgm:pt>
    <dgm:pt modelId="{EA734FA1-802A-4EF8-B19E-73AD0FE1CF2D}" type="parTrans" cxnId="{D41A4A88-A088-4937-B5AF-B65551F242AE}">
      <dgm:prSet/>
      <dgm:spPr/>
      <dgm:t>
        <a:bodyPr/>
        <a:lstStyle/>
        <a:p>
          <a:endParaRPr lang="en-US"/>
        </a:p>
      </dgm:t>
    </dgm:pt>
    <dgm:pt modelId="{2F40826A-7CFF-469E-BBD2-1AC8B05FBCF6}" type="sibTrans" cxnId="{D41A4A88-A088-4937-B5AF-B65551F242AE}">
      <dgm:prSet/>
      <dgm:spPr/>
      <dgm:t>
        <a:bodyPr/>
        <a:lstStyle/>
        <a:p>
          <a:endParaRPr lang="en-US"/>
        </a:p>
      </dgm:t>
    </dgm:pt>
    <dgm:pt modelId="{1EFC126D-6BCD-44AF-A3A8-7BAE455789A4}">
      <dgm:prSet/>
      <dgm:spPr>
        <a:solidFill>
          <a:srgbClr val="800000"/>
        </a:solidFill>
      </dgm:spPr>
      <dgm:t>
        <a:bodyPr/>
        <a:lstStyle/>
        <a:p>
          <a:r>
            <a:rPr lang="ar-EG" dirty="0"/>
            <a:t>اتفهم التنمر</a:t>
          </a:r>
          <a:endParaRPr lang="en-US" dirty="0"/>
        </a:p>
      </dgm:t>
    </dgm:pt>
    <dgm:pt modelId="{6D102181-1756-443E-826E-C847F78DE0C8}" type="parTrans" cxnId="{C732EDC0-9D9C-4ED8-87C9-506B2C46A298}">
      <dgm:prSet/>
      <dgm:spPr/>
      <dgm:t>
        <a:bodyPr/>
        <a:lstStyle/>
        <a:p>
          <a:endParaRPr lang="en-US"/>
        </a:p>
      </dgm:t>
    </dgm:pt>
    <dgm:pt modelId="{BE5DDFB6-7BDA-465B-8E8B-E655E5F1A0D6}" type="sibTrans" cxnId="{C732EDC0-9D9C-4ED8-87C9-506B2C46A298}">
      <dgm:prSet/>
      <dgm:spPr/>
      <dgm:t>
        <a:bodyPr/>
        <a:lstStyle/>
        <a:p>
          <a:endParaRPr lang="en-US"/>
        </a:p>
      </dgm:t>
    </dgm:pt>
    <dgm:pt modelId="{455BB625-423A-478B-B286-4BB24D17DA8F}">
      <dgm:prSet phldrT="[Text]"/>
      <dgm:spPr/>
      <dgm:t>
        <a:bodyPr/>
        <a:lstStyle/>
        <a:p>
          <a:r>
            <a:rPr lang="ar-EG" b="1" i="0" dirty="0"/>
            <a:t>قم بالرد على الإهانة بهجوم لفظي ذكي</a:t>
          </a:r>
          <a:endParaRPr lang="en-US" dirty="0"/>
        </a:p>
      </dgm:t>
    </dgm:pt>
    <dgm:pt modelId="{C439F792-5D06-4BD6-805D-42263CE1C1DC}" type="parTrans" cxnId="{99CFBC0A-9172-41EE-ADE6-3ADD93BCB7C9}">
      <dgm:prSet/>
      <dgm:spPr/>
      <dgm:t>
        <a:bodyPr/>
        <a:lstStyle/>
        <a:p>
          <a:endParaRPr lang="en-US"/>
        </a:p>
      </dgm:t>
    </dgm:pt>
    <dgm:pt modelId="{426EC516-A3F1-48B9-AA51-957CFFB96F3D}" type="sibTrans" cxnId="{99CFBC0A-9172-41EE-ADE6-3ADD93BCB7C9}">
      <dgm:prSet/>
      <dgm:spPr/>
      <dgm:t>
        <a:bodyPr/>
        <a:lstStyle/>
        <a:p>
          <a:endParaRPr lang="en-US"/>
        </a:p>
      </dgm:t>
    </dgm:pt>
    <dgm:pt modelId="{1BC48CD9-3589-4B55-9267-5B8F33E46B1C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 rtl="0"/>
          <a:r>
            <a:rPr lang="ar-EG" b="1" i="0" dirty="0"/>
            <a:t>اعرف ما هو التنمر</a:t>
          </a:r>
          <a:endParaRPr lang="en-US" dirty="0"/>
        </a:p>
      </dgm:t>
    </dgm:pt>
    <dgm:pt modelId="{A354A6D3-7252-4DE2-9A80-83DA5519DDCF}" type="sibTrans" cxnId="{791CBF0E-0E9C-42BA-B491-9AFADC0D5EA5}">
      <dgm:prSet/>
      <dgm:spPr/>
      <dgm:t>
        <a:bodyPr/>
        <a:lstStyle/>
        <a:p>
          <a:endParaRPr lang="en-US"/>
        </a:p>
      </dgm:t>
    </dgm:pt>
    <dgm:pt modelId="{C86FED7F-61D1-4D64-BE4D-DFB8F2483A65}" type="parTrans" cxnId="{791CBF0E-0E9C-42BA-B491-9AFADC0D5EA5}">
      <dgm:prSet/>
      <dgm:spPr/>
      <dgm:t>
        <a:bodyPr/>
        <a:lstStyle/>
        <a:p>
          <a:endParaRPr lang="en-US"/>
        </a:p>
      </dgm:t>
    </dgm:pt>
    <dgm:pt modelId="{276A2647-0DE6-41B2-A784-ECB1345843BC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 rtl="0"/>
          <a:r>
            <a:rPr lang="ar-EG" b="1" i="0" dirty="0"/>
            <a:t>اعلم أن أفعال المتنمرين قد لا يكون لها علاقة بك أنت شخصيًا.</a:t>
          </a:r>
          <a:endParaRPr lang="en-US" dirty="0"/>
        </a:p>
      </dgm:t>
    </dgm:pt>
    <dgm:pt modelId="{68655222-70EB-4001-B7DE-003CEB1DB5E3}" type="parTrans" cxnId="{E98E5A25-0675-4F9C-AC56-4BAEDD035920}">
      <dgm:prSet/>
      <dgm:spPr/>
      <dgm:t>
        <a:bodyPr/>
        <a:lstStyle/>
        <a:p>
          <a:endParaRPr lang="en-US"/>
        </a:p>
      </dgm:t>
    </dgm:pt>
    <dgm:pt modelId="{5F8D5E8D-66ED-48B7-9C00-0EE5FA1165C1}" type="sibTrans" cxnId="{E98E5A25-0675-4F9C-AC56-4BAEDD035920}">
      <dgm:prSet/>
      <dgm:spPr/>
      <dgm:t>
        <a:bodyPr/>
        <a:lstStyle/>
        <a:p>
          <a:endParaRPr lang="en-US"/>
        </a:p>
      </dgm:t>
    </dgm:pt>
    <dgm:pt modelId="{45B38D52-393B-48A4-AE40-9D8FF5D99CED}" type="pres">
      <dgm:prSet presAssocID="{FB5E458E-7033-4488-A3F4-3B0F6139492B}" presName="linearFlow" presStyleCnt="0">
        <dgm:presLayoutVars>
          <dgm:dir/>
          <dgm:animLvl val="lvl"/>
          <dgm:resizeHandles val="exact"/>
        </dgm:presLayoutVars>
      </dgm:prSet>
      <dgm:spPr/>
    </dgm:pt>
    <dgm:pt modelId="{7C65350A-3E14-43CF-BACC-DE4408EF70BA}" type="pres">
      <dgm:prSet presAssocID="{0412B31D-3B38-4313-A313-896D2478EA72}" presName="composite" presStyleCnt="0"/>
      <dgm:spPr/>
    </dgm:pt>
    <dgm:pt modelId="{D1701E53-D751-48AF-ADA3-5A51A952375C}" type="pres">
      <dgm:prSet presAssocID="{0412B31D-3B38-4313-A313-896D2478EA72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498E977-09BF-4DEE-A6F0-39604D364B93}" type="pres">
      <dgm:prSet presAssocID="{0412B31D-3B38-4313-A313-896D2478EA72}" presName="descendantText" presStyleLbl="alignAcc1" presStyleIdx="0" presStyleCnt="4" custLinFactNeighborX="1723" custLinFactNeighborY="1550">
        <dgm:presLayoutVars>
          <dgm:bulletEnabled val="1"/>
        </dgm:presLayoutVars>
      </dgm:prSet>
      <dgm:spPr/>
    </dgm:pt>
    <dgm:pt modelId="{B60697F7-2F7E-41BB-9921-A8893E2884AF}" type="pres">
      <dgm:prSet presAssocID="{B8ACA3CE-988B-497A-88B3-4D6915CFB754}" presName="sp" presStyleCnt="0"/>
      <dgm:spPr/>
    </dgm:pt>
    <dgm:pt modelId="{CC303832-BB64-4385-B8CA-C346C7426F40}" type="pres">
      <dgm:prSet presAssocID="{9E208458-E858-4B0D-B120-26F7A3A0459C}" presName="composite" presStyleCnt="0"/>
      <dgm:spPr/>
    </dgm:pt>
    <dgm:pt modelId="{2E6E0A97-5AFB-40CC-8DF9-502839DE9D21}" type="pres">
      <dgm:prSet presAssocID="{9E208458-E858-4B0D-B120-26F7A3A0459C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96D483D8-5EA7-42C4-88D9-3897F4B375C2}" type="pres">
      <dgm:prSet presAssocID="{9E208458-E858-4B0D-B120-26F7A3A0459C}" presName="descendantText" presStyleLbl="alignAcc1" presStyleIdx="1" presStyleCnt="4">
        <dgm:presLayoutVars>
          <dgm:bulletEnabled val="1"/>
        </dgm:presLayoutVars>
      </dgm:prSet>
      <dgm:spPr/>
    </dgm:pt>
    <dgm:pt modelId="{EE160871-0F09-48AB-A20A-FA6C81DF8BCF}" type="pres">
      <dgm:prSet presAssocID="{5C252804-3B30-491E-A829-1EE4F5C32B4C}" presName="sp" presStyleCnt="0"/>
      <dgm:spPr/>
    </dgm:pt>
    <dgm:pt modelId="{BF3BE749-74F6-4B77-9101-7E43BD3FA071}" type="pres">
      <dgm:prSet presAssocID="{3C48A350-CF33-4A03-B025-21FCE622B19C}" presName="composite" presStyleCnt="0"/>
      <dgm:spPr/>
    </dgm:pt>
    <dgm:pt modelId="{B518EF35-4E5E-4E02-BFAF-428FF03DC2E4}" type="pres">
      <dgm:prSet presAssocID="{3C48A350-CF33-4A03-B025-21FCE622B19C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3B38ECF4-0DCE-4670-B712-9A71A1BE9049}" type="pres">
      <dgm:prSet presAssocID="{3C48A350-CF33-4A03-B025-21FCE622B19C}" presName="descendantText" presStyleLbl="alignAcc1" presStyleIdx="2" presStyleCnt="4">
        <dgm:presLayoutVars>
          <dgm:bulletEnabled val="1"/>
        </dgm:presLayoutVars>
      </dgm:prSet>
      <dgm:spPr/>
    </dgm:pt>
    <dgm:pt modelId="{600037CF-9CD9-4A0B-8359-030AC9575CCB}" type="pres">
      <dgm:prSet presAssocID="{A7A31385-4FBC-4824-8FF3-94E16C4CE849}" presName="sp" presStyleCnt="0"/>
      <dgm:spPr/>
    </dgm:pt>
    <dgm:pt modelId="{68F4C28A-7367-4BB8-A014-8F7E363E348C}" type="pres">
      <dgm:prSet presAssocID="{1EFC126D-6BCD-44AF-A3A8-7BAE455789A4}" presName="composite" presStyleCnt="0"/>
      <dgm:spPr/>
    </dgm:pt>
    <dgm:pt modelId="{D163A64C-7ABF-4974-A254-7BB865852799}" type="pres">
      <dgm:prSet presAssocID="{1EFC126D-6BCD-44AF-A3A8-7BAE455789A4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5F0684F8-103E-429C-AEE9-4B55ED224EB5}" type="pres">
      <dgm:prSet presAssocID="{1EFC126D-6BCD-44AF-A3A8-7BAE455789A4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6F9F2502-E539-47B0-BC80-0D9DC0401CBB}" srcId="{FB5E458E-7033-4488-A3F4-3B0F6139492B}" destId="{3C48A350-CF33-4A03-B025-21FCE622B19C}" srcOrd="2" destOrd="0" parTransId="{382B2D45-9C9B-4AAA-ABE2-2F2EABAED96D}" sibTransId="{A7A31385-4FBC-4824-8FF3-94E16C4CE849}"/>
    <dgm:cxn modelId="{0DEDEE09-241E-4F9C-B207-EA7D6B296354}" type="presOf" srcId="{7EC31150-A442-409A-97DA-A25E27D045C7}" destId="{A498E977-09BF-4DEE-A6F0-39604D364B93}" srcOrd="0" destOrd="1" presId="urn:microsoft.com/office/officeart/2005/8/layout/chevron2"/>
    <dgm:cxn modelId="{99CFBC0A-9172-41EE-ADE6-3ADD93BCB7C9}" srcId="{0412B31D-3B38-4313-A313-896D2478EA72}" destId="{455BB625-423A-478B-B286-4BB24D17DA8F}" srcOrd="2" destOrd="0" parTransId="{C439F792-5D06-4BD6-805D-42263CE1C1DC}" sibTransId="{426EC516-A3F1-48B9-AA51-957CFFB96F3D}"/>
    <dgm:cxn modelId="{791CBF0E-0E9C-42BA-B491-9AFADC0D5EA5}" srcId="{1EFC126D-6BCD-44AF-A3A8-7BAE455789A4}" destId="{1BC48CD9-3589-4B55-9267-5B8F33E46B1C}" srcOrd="0" destOrd="0" parTransId="{C86FED7F-61D1-4D64-BE4D-DFB8F2483A65}" sibTransId="{A354A6D3-7252-4DE2-9A80-83DA5519DDCF}"/>
    <dgm:cxn modelId="{E483E120-550C-4B3C-8EFE-EA8AF3CC1A6B}" type="presOf" srcId="{97233038-507C-41EB-8BD5-0AD94933C401}" destId="{96D483D8-5EA7-42C4-88D9-3897F4B375C2}" srcOrd="0" destOrd="1" presId="urn:microsoft.com/office/officeart/2005/8/layout/chevron2"/>
    <dgm:cxn modelId="{E98E5A25-0675-4F9C-AC56-4BAEDD035920}" srcId="{1EFC126D-6BCD-44AF-A3A8-7BAE455789A4}" destId="{276A2647-0DE6-41B2-A784-ECB1345843BC}" srcOrd="1" destOrd="0" parTransId="{68655222-70EB-4001-B7DE-003CEB1DB5E3}" sibTransId="{5F8D5E8D-66ED-48B7-9C00-0EE5FA1165C1}"/>
    <dgm:cxn modelId="{66C1C629-F876-4F50-BDFB-4AF22AE14F9E}" type="presOf" srcId="{6030B348-7B6B-4F03-9B62-DDC3D4D730C1}" destId="{3B38ECF4-0DCE-4670-B712-9A71A1BE9049}" srcOrd="0" destOrd="0" presId="urn:microsoft.com/office/officeart/2005/8/layout/chevron2"/>
    <dgm:cxn modelId="{DF754D44-DE49-49B1-AD1B-BF5241BBC1D5}" type="presOf" srcId="{276A2647-0DE6-41B2-A784-ECB1345843BC}" destId="{5F0684F8-103E-429C-AEE9-4B55ED224EB5}" srcOrd="0" destOrd="1" presId="urn:microsoft.com/office/officeart/2005/8/layout/chevron2"/>
    <dgm:cxn modelId="{573E7049-2C2F-4D06-9D80-8C6B7B3A0295}" type="presOf" srcId="{9E208458-E858-4B0D-B120-26F7A3A0459C}" destId="{2E6E0A97-5AFB-40CC-8DF9-502839DE9D21}" srcOrd="0" destOrd="0" presId="urn:microsoft.com/office/officeart/2005/8/layout/chevron2"/>
    <dgm:cxn modelId="{BEC2C769-CE7B-4C29-8951-F996E0D3C844}" type="presOf" srcId="{61A49864-DD84-4ED4-A336-994B75171704}" destId="{A498E977-09BF-4DEE-A6F0-39604D364B93}" srcOrd="0" destOrd="0" presId="urn:microsoft.com/office/officeart/2005/8/layout/chevron2"/>
    <dgm:cxn modelId="{E34E1871-12BB-4E03-B31E-5AB857DFD4C2}" srcId="{9E208458-E858-4B0D-B120-26F7A3A0459C}" destId="{97233038-507C-41EB-8BD5-0AD94933C401}" srcOrd="1" destOrd="0" parTransId="{FA9DD5B8-B1EE-4049-B5B0-BAE73F33B8AC}" sibTransId="{71F556C8-5631-4185-A25F-B945A344FF9D}"/>
    <dgm:cxn modelId="{F3DA9E59-641C-4333-94BB-138736FED549}" type="presOf" srcId="{1BC48CD9-3589-4B55-9267-5B8F33E46B1C}" destId="{5F0684F8-103E-429C-AEE9-4B55ED224EB5}" srcOrd="0" destOrd="0" presId="urn:microsoft.com/office/officeart/2005/8/layout/chevron2"/>
    <dgm:cxn modelId="{20A1357B-3269-4C46-863F-E4D4A51804A6}" type="presOf" srcId="{3C48A350-CF33-4A03-B025-21FCE622B19C}" destId="{B518EF35-4E5E-4E02-BFAF-428FF03DC2E4}" srcOrd="0" destOrd="0" presId="urn:microsoft.com/office/officeart/2005/8/layout/chevron2"/>
    <dgm:cxn modelId="{AF13867B-239F-441A-BDF8-D3BD98727E36}" srcId="{0412B31D-3B38-4313-A313-896D2478EA72}" destId="{61A49864-DD84-4ED4-A336-994B75171704}" srcOrd="0" destOrd="0" parTransId="{506858B1-8BD3-4331-BF00-50EDDE9E3D96}" sibTransId="{57E96CEB-0B37-4C1A-B095-CAD9AF86D3BA}"/>
    <dgm:cxn modelId="{D41A4A88-A088-4937-B5AF-B65551F242AE}" srcId="{3C48A350-CF33-4A03-B025-21FCE622B19C}" destId="{3E090E80-80B5-4B4F-8798-C96FE0BC1028}" srcOrd="1" destOrd="0" parTransId="{EA734FA1-802A-4EF8-B19E-73AD0FE1CF2D}" sibTransId="{2F40826A-7CFF-469E-BBD2-1AC8B05FBCF6}"/>
    <dgm:cxn modelId="{E9333493-8F04-44EA-8413-194E48946175}" srcId="{3C48A350-CF33-4A03-B025-21FCE622B19C}" destId="{6030B348-7B6B-4F03-9B62-DDC3D4D730C1}" srcOrd="0" destOrd="0" parTransId="{2E6FB0FF-9FD0-4439-83C5-7B05308DC136}" sibTransId="{DB556C09-3535-4EC5-902C-AD614BFFA128}"/>
    <dgm:cxn modelId="{E3194A96-D759-4A4A-9E81-ADE44B1C7D1C}" type="presOf" srcId="{1EFC126D-6BCD-44AF-A3A8-7BAE455789A4}" destId="{D163A64C-7ABF-4974-A254-7BB865852799}" srcOrd="0" destOrd="0" presId="urn:microsoft.com/office/officeart/2005/8/layout/chevron2"/>
    <dgm:cxn modelId="{444180A3-B670-4A37-93D1-3A732B314F48}" type="presOf" srcId="{3E090E80-80B5-4B4F-8798-C96FE0BC1028}" destId="{3B38ECF4-0DCE-4670-B712-9A71A1BE9049}" srcOrd="0" destOrd="1" presId="urn:microsoft.com/office/officeart/2005/8/layout/chevron2"/>
    <dgm:cxn modelId="{C732EDC0-9D9C-4ED8-87C9-506B2C46A298}" srcId="{FB5E458E-7033-4488-A3F4-3B0F6139492B}" destId="{1EFC126D-6BCD-44AF-A3A8-7BAE455789A4}" srcOrd="3" destOrd="0" parTransId="{6D102181-1756-443E-826E-C847F78DE0C8}" sibTransId="{BE5DDFB6-7BDA-465B-8E8B-E655E5F1A0D6}"/>
    <dgm:cxn modelId="{8CEC1BC3-0AB1-4FD6-A9DC-AAC545DB33A0}" type="presOf" srcId="{CD4F26B6-9BA9-4C27-B869-7B672885E65D}" destId="{96D483D8-5EA7-42C4-88D9-3897F4B375C2}" srcOrd="0" destOrd="0" presId="urn:microsoft.com/office/officeart/2005/8/layout/chevron2"/>
    <dgm:cxn modelId="{17DDD9C7-ACBD-46B1-8AA7-6B81F9843494}" type="presOf" srcId="{FB5E458E-7033-4488-A3F4-3B0F6139492B}" destId="{45B38D52-393B-48A4-AE40-9D8FF5D99CED}" srcOrd="0" destOrd="0" presId="urn:microsoft.com/office/officeart/2005/8/layout/chevron2"/>
    <dgm:cxn modelId="{F3A298CD-40E9-4439-8384-A72CAAE18F76}" type="presOf" srcId="{455BB625-423A-478B-B286-4BB24D17DA8F}" destId="{A498E977-09BF-4DEE-A6F0-39604D364B93}" srcOrd="0" destOrd="2" presId="urn:microsoft.com/office/officeart/2005/8/layout/chevron2"/>
    <dgm:cxn modelId="{CD0FD0D1-F631-48F9-88F5-C40B1921AF8A}" srcId="{0412B31D-3B38-4313-A313-896D2478EA72}" destId="{7EC31150-A442-409A-97DA-A25E27D045C7}" srcOrd="1" destOrd="0" parTransId="{06F1E728-070F-4183-BFBA-C97008456A06}" sibTransId="{0D5B3987-9A0D-4163-9B00-2335F00D0D93}"/>
    <dgm:cxn modelId="{4012F8D1-250F-49C1-B443-8B65995434BF}" srcId="{9E208458-E858-4B0D-B120-26F7A3A0459C}" destId="{CD4F26B6-9BA9-4C27-B869-7B672885E65D}" srcOrd="0" destOrd="0" parTransId="{445E8D07-7CD7-4B4E-B0E2-92F114BB8858}" sibTransId="{9F7E3777-106C-42C6-91CC-EDDB8A8EC916}"/>
    <dgm:cxn modelId="{BA41E7DB-FA90-4C29-9134-6499769AAFFC}" srcId="{FB5E458E-7033-4488-A3F4-3B0F6139492B}" destId="{0412B31D-3B38-4313-A313-896D2478EA72}" srcOrd="0" destOrd="0" parTransId="{04EE1F79-08D1-4C3C-BBDF-AB60CD059558}" sibTransId="{B8ACA3CE-988B-497A-88B3-4D6915CFB754}"/>
    <dgm:cxn modelId="{2D6B5FF0-F7C1-4845-933C-DF169504A17B}" srcId="{FB5E458E-7033-4488-A3F4-3B0F6139492B}" destId="{9E208458-E858-4B0D-B120-26F7A3A0459C}" srcOrd="1" destOrd="0" parTransId="{18C40E37-0369-4C5C-A0D6-A817AA9DFB0E}" sibTransId="{5C252804-3B30-491E-A829-1EE4F5C32B4C}"/>
    <dgm:cxn modelId="{607C6BF7-8B9F-48A9-A649-5C73AAED2A07}" type="presOf" srcId="{0412B31D-3B38-4313-A313-896D2478EA72}" destId="{D1701E53-D751-48AF-ADA3-5A51A952375C}" srcOrd="0" destOrd="0" presId="urn:microsoft.com/office/officeart/2005/8/layout/chevron2"/>
    <dgm:cxn modelId="{038304CB-52EA-4738-AD4D-681C2381FC7E}" type="presParOf" srcId="{45B38D52-393B-48A4-AE40-9D8FF5D99CED}" destId="{7C65350A-3E14-43CF-BACC-DE4408EF70BA}" srcOrd="0" destOrd="0" presId="urn:microsoft.com/office/officeart/2005/8/layout/chevron2"/>
    <dgm:cxn modelId="{B54B8AAE-4D44-4134-BF21-5ADEB18B9A58}" type="presParOf" srcId="{7C65350A-3E14-43CF-BACC-DE4408EF70BA}" destId="{D1701E53-D751-48AF-ADA3-5A51A952375C}" srcOrd="0" destOrd="0" presId="urn:microsoft.com/office/officeart/2005/8/layout/chevron2"/>
    <dgm:cxn modelId="{91A30554-0221-4613-BF8E-BB83F31FABF5}" type="presParOf" srcId="{7C65350A-3E14-43CF-BACC-DE4408EF70BA}" destId="{A498E977-09BF-4DEE-A6F0-39604D364B93}" srcOrd="1" destOrd="0" presId="urn:microsoft.com/office/officeart/2005/8/layout/chevron2"/>
    <dgm:cxn modelId="{68C28F7A-A9DC-4361-9E2E-6EDC6D278CEF}" type="presParOf" srcId="{45B38D52-393B-48A4-AE40-9D8FF5D99CED}" destId="{B60697F7-2F7E-41BB-9921-A8893E2884AF}" srcOrd="1" destOrd="0" presId="urn:microsoft.com/office/officeart/2005/8/layout/chevron2"/>
    <dgm:cxn modelId="{E3E70F74-80E0-4CD7-9776-B101F0C33DCA}" type="presParOf" srcId="{45B38D52-393B-48A4-AE40-9D8FF5D99CED}" destId="{CC303832-BB64-4385-B8CA-C346C7426F40}" srcOrd="2" destOrd="0" presId="urn:microsoft.com/office/officeart/2005/8/layout/chevron2"/>
    <dgm:cxn modelId="{24A41ED8-8C43-47A3-A476-BF91F12CE2F4}" type="presParOf" srcId="{CC303832-BB64-4385-B8CA-C346C7426F40}" destId="{2E6E0A97-5AFB-40CC-8DF9-502839DE9D21}" srcOrd="0" destOrd="0" presId="urn:microsoft.com/office/officeart/2005/8/layout/chevron2"/>
    <dgm:cxn modelId="{D50555E6-1F87-4410-98D2-2614E59F769D}" type="presParOf" srcId="{CC303832-BB64-4385-B8CA-C346C7426F40}" destId="{96D483D8-5EA7-42C4-88D9-3897F4B375C2}" srcOrd="1" destOrd="0" presId="urn:microsoft.com/office/officeart/2005/8/layout/chevron2"/>
    <dgm:cxn modelId="{8B0A3493-F3DC-41E4-A25B-42EBA4E2F613}" type="presParOf" srcId="{45B38D52-393B-48A4-AE40-9D8FF5D99CED}" destId="{EE160871-0F09-48AB-A20A-FA6C81DF8BCF}" srcOrd="3" destOrd="0" presId="urn:microsoft.com/office/officeart/2005/8/layout/chevron2"/>
    <dgm:cxn modelId="{F46C487B-E0ED-4C4E-A640-85431120FAB6}" type="presParOf" srcId="{45B38D52-393B-48A4-AE40-9D8FF5D99CED}" destId="{BF3BE749-74F6-4B77-9101-7E43BD3FA071}" srcOrd="4" destOrd="0" presId="urn:microsoft.com/office/officeart/2005/8/layout/chevron2"/>
    <dgm:cxn modelId="{B76149FB-3971-4BD0-8303-1C7845221E6C}" type="presParOf" srcId="{BF3BE749-74F6-4B77-9101-7E43BD3FA071}" destId="{B518EF35-4E5E-4E02-BFAF-428FF03DC2E4}" srcOrd="0" destOrd="0" presId="urn:microsoft.com/office/officeart/2005/8/layout/chevron2"/>
    <dgm:cxn modelId="{D79D63D8-619F-4785-91D8-70C039093B60}" type="presParOf" srcId="{BF3BE749-74F6-4B77-9101-7E43BD3FA071}" destId="{3B38ECF4-0DCE-4670-B712-9A71A1BE9049}" srcOrd="1" destOrd="0" presId="urn:microsoft.com/office/officeart/2005/8/layout/chevron2"/>
    <dgm:cxn modelId="{C8FA8F35-8F66-4068-BAF9-081F149035B4}" type="presParOf" srcId="{45B38D52-393B-48A4-AE40-9D8FF5D99CED}" destId="{600037CF-9CD9-4A0B-8359-030AC9575CCB}" srcOrd="5" destOrd="0" presId="urn:microsoft.com/office/officeart/2005/8/layout/chevron2"/>
    <dgm:cxn modelId="{87D078EA-3E70-43A9-9239-EFBB7EFE3FBC}" type="presParOf" srcId="{45B38D52-393B-48A4-AE40-9D8FF5D99CED}" destId="{68F4C28A-7367-4BB8-A014-8F7E363E348C}" srcOrd="6" destOrd="0" presId="urn:microsoft.com/office/officeart/2005/8/layout/chevron2"/>
    <dgm:cxn modelId="{EB91887B-ABBB-4E5E-922E-B440F9734881}" type="presParOf" srcId="{68F4C28A-7367-4BB8-A014-8F7E363E348C}" destId="{D163A64C-7ABF-4974-A254-7BB865852799}" srcOrd="0" destOrd="0" presId="urn:microsoft.com/office/officeart/2005/8/layout/chevron2"/>
    <dgm:cxn modelId="{392D3D25-7924-442A-A5D8-DE979118DADA}" type="presParOf" srcId="{68F4C28A-7367-4BB8-A014-8F7E363E348C}" destId="{5F0684F8-103E-429C-AEE9-4B55ED224EB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62D697-92D8-448D-9591-9D7E4FFF81B8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6B427A-37CF-45E7-9691-52EF88439B12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ar-EG" b="0" i="0" dirty="0"/>
            <a:t>سوشانت سينغ راجبوت</a:t>
          </a:r>
        </a:p>
        <a:p>
          <a:r>
            <a:rPr lang="ar-EG" dirty="0"/>
            <a:t>ممثل هندى شاب </a:t>
          </a:r>
          <a:endParaRPr lang="en-US" dirty="0"/>
        </a:p>
      </dgm:t>
    </dgm:pt>
    <dgm:pt modelId="{6D780734-FAFD-44C7-A730-5C2302AD542B}" type="parTrans" cxnId="{80757F9E-6081-4B8F-9A26-87EDC56B36AD}">
      <dgm:prSet/>
      <dgm:spPr/>
      <dgm:t>
        <a:bodyPr/>
        <a:lstStyle/>
        <a:p>
          <a:endParaRPr lang="en-US"/>
        </a:p>
      </dgm:t>
    </dgm:pt>
    <dgm:pt modelId="{CC36D0F7-6809-4DEF-A376-1DADEDD8C97F}" type="sibTrans" cxnId="{80757F9E-6081-4B8F-9A26-87EDC56B36AD}">
      <dgm:prSet/>
      <dgm:spPr/>
      <dgm:t>
        <a:bodyPr/>
        <a:lstStyle/>
        <a:p>
          <a:endParaRPr lang="en-US"/>
        </a:p>
      </dgm:t>
    </dgm:pt>
    <dgm:pt modelId="{108ABDDF-4D48-4440-AAA7-DEE2BB396382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ar-EG" b="0" i="0" dirty="0"/>
            <a:t>صرح أن القائمين على الصناعة بالهند لا يفضلونه ويعاملونه كالمنبوذ ولا يعرف سبب ذلك، صرحت وسائل الإعلام أنّ ذلك ربما يكون سبب انتحاره.</a:t>
          </a:r>
          <a:endParaRPr lang="en-US" dirty="0"/>
        </a:p>
      </dgm:t>
    </dgm:pt>
    <dgm:pt modelId="{DF3558D1-F45D-48AE-A974-70A8F826C734}" type="parTrans" cxnId="{33673796-102B-4B74-893C-BC7B55E01223}">
      <dgm:prSet/>
      <dgm:spPr/>
      <dgm:t>
        <a:bodyPr/>
        <a:lstStyle/>
        <a:p>
          <a:endParaRPr lang="en-US"/>
        </a:p>
      </dgm:t>
    </dgm:pt>
    <dgm:pt modelId="{8BDF0938-C932-433A-8B64-1168945FE70A}" type="sibTrans" cxnId="{33673796-102B-4B74-893C-BC7B55E01223}">
      <dgm:prSet/>
      <dgm:spPr/>
      <dgm:t>
        <a:bodyPr/>
        <a:lstStyle/>
        <a:p>
          <a:endParaRPr lang="en-US"/>
        </a:p>
      </dgm:t>
    </dgm:pt>
    <dgm:pt modelId="{BA6EC73C-39F1-48D0-A9A2-BE799D2B090F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ar-EG" b="1" i="0" dirty="0"/>
            <a:t>سولي</a:t>
          </a:r>
          <a:endParaRPr lang="en-US" dirty="0"/>
        </a:p>
      </dgm:t>
    </dgm:pt>
    <dgm:pt modelId="{FC3AB268-54EA-45A1-8842-CA4DAA09825F}" type="parTrans" cxnId="{8275C540-A769-4076-813A-1DE4AD4D2286}">
      <dgm:prSet/>
      <dgm:spPr/>
      <dgm:t>
        <a:bodyPr/>
        <a:lstStyle/>
        <a:p>
          <a:endParaRPr lang="en-US"/>
        </a:p>
      </dgm:t>
    </dgm:pt>
    <dgm:pt modelId="{C55AC96D-69FD-4B07-9C48-91A9C9C60479}" type="sibTrans" cxnId="{8275C540-A769-4076-813A-1DE4AD4D2286}">
      <dgm:prSet/>
      <dgm:spPr/>
      <dgm:t>
        <a:bodyPr/>
        <a:lstStyle/>
        <a:p>
          <a:endParaRPr lang="en-US"/>
        </a:p>
      </dgm:t>
    </dgm:pt>
    <dgm:pt modelId="{C7766D99-A464-4D48-8632-6D67C5C279E0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ar-EG" dirty="0"/>
            <a:t>مغنيه بوب كوريه </a:t>
          </a:r>
          <a:endParaRPr lang="en-US" dirty="0"/>
        </a:p>
      </dgm:t>
    </dgm:pt>
    <dgm:pt modelId="{E3428B7F-2505-4C8B-81F3-5BA8F6296577}" type="parTrans" cxnId="{85BD358F-13B2-444D-9E50-C9C628342B33}">
      <dgm:prSet/>
      <dgm:spPr/>
      <dgm:t>
        <a:bodyPr/>
        <a:lstStyle/>
        <a:p>
          <a:endParaRPr lang="en-US"/>
        </a:p>
      </dgm:t>
    </dgm:pt>
    <dgm:pt modelId="{D5528568-4C5D-4A77-91EF-F74EE3612D1B}" type="sibTrans" cxnId="{85BD358F-13B2-444D-9E50-C9C628342B33}">
      <dgm:prSet/>
      <dgm:spPr/>
      <dgm:t>
        <a:bodyPr/>
        <a:lstStyle/>
        <a:p>
          <a:endParaRPr lang="en-US"/>
        </a:p>
      </dgm:t>
    </dgm:pt>
    <dgm:pt modelId="{9E029792-ACB2-41C2-885B-B180FB6CD231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ar-EG" dirty="0"/>
            <a:t>قد شنت حمله تنمر عليها من قبل متابعيها ادت باصابتها بالاكتئاب مما ادى للانتحار </a:t>
          </a:r>
          <a:endParaRPr lang="en-US" dirty="0"/>
        </a:p>
      </dgm:t>
    </dgm:pt>
    <dgm:pt modelId="{B9597986-09F3-40B2-A0F1-F3CE016A2D5F}" type="parTrans" cxnId="{071DFE97-DB74-4700-81D5-84CAD0005C04}">
      <dgm:prSet/>
      <dgm:spPr/>
      <dgm:t>
        <a:bodyPr/>
        <a:lstStyle/>
        <a:p>
          <a:endParaRPr lang="en-US"/>
        </a:p>
      </dgm:t>
    </dgm:pt>
    <dgm:pt modelId="{BCFDA3B6-D9A2-449E-AFC7-772D98E7DFD7}" type="sibTrans" cxnId="{071DFE97-DB74-4700-81D5-84CAD0005C04}">
      <dgm:prSet/>
      <dgm:spPr/>
      <dgm:t>
        <a:bodyPr/>
        <a:lstStyle/>
        <a:p>
          <a:endParaRPr lang="en-US"/>
        </a:p>
      </dgm:t>
    </dgm:pt>
    <dgm:pt modelId="{39F283C9-A1C5-426F-B3E3-EC343E892E8C}" type="pres">
      <dgm:prSet presAssocID="{3962D697-92D8-448D-9591-9D7E4FFF81B8}" presName="linear" presStyleCnt="0">
        <dgm:presLayoutVars>
          <dgm:dir/>
          <dgm:resizeHandles val="exact"/>
        </dgm:presLayoutVars>
      </dgm:prSet>
      <dgm:spPr/>
    </dgm:pt>
    <dgm:pt modelId="{82362B5C-1771-40E1-BC38-784375489F59}" type="pres">
      <dgm:prSet presAssocID="{B56B427A-37CF-45E7-9691-52EF88439B12}" presName="comp" presStyleCnt="0"/>
      <dgm:spPr/>
    </dgm:pt>
    <dgm:pt modelId="{62E69A8A-CFCC-43DC-8531-47D40BC9D15F}" type="pres">
      <dgm:prSet presAssocID="{B56B427A-37CF-45E7-9691-52EF88439B12}" presName="box" presStyleLbl="node1" presStyleIdx="0" presStyleCnt="2"/>
      <dgm:spPr/>
    </dgm:pt>
    <dgm:pt modelId="{E45D398D-0412-4F52-89E7-C1569B8461D3}" type="pres">
      <dgm:prSet presAssocID="{B56B427A-37CF-45E7-9691-52EF88439B12}" presName="img" presStyleLbl="fgImgPlace1" presStyleIdx="0" presStyleCnt="2" custLinFactNeighborX="-1197" custLinFactNeighborY="-143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1335CD93-FFF0-4794-972D-984AFF699567}" type="pres">
      <dgm:prSet presAssocID="{B56B427A-37CF-45E7-9691-52EF88439B12}" presName="text" presStyleLbl="node1" presStyleIdx="0" presStyleCnt="2">
        <dgm:presLayoutVars>
          <dgm:bulletEnabled val="1"/>
        </dgm:presLayoutVars>
      </dgm:prSet>
      <dgm:spPr/>
    </dgm:pt>
    <dgm:pt modelId="{E16ACA3E-3B89-4D24-B517-9AB9B0FE55BA}" type="pres">
      <dgm:prSet presAssocID="{CC36D0F7-6809-4DEF-A376-1DADEDD8C97F}" presName="spacer" presStyleCnt="0"/>
      <dgm:spPr/>
    </dgm:pt>
    <dgm:pt modelId="{1603C070-EA84-48D9-9809-AF3019208C70}" type="pres">
      <dgm:prSet presAssocID="{BA6EC73C-39F1-48D0-A9A2-BE799D2B090F}" presName="comp" presStyleCnt="0"/>
      <dgm:spPr/>
    </dgm:pt>
    <dgm:pt modelId="{BEB3426A-1228-4658-BF46-C72C1BB798B0}" type="pres">
      <dgm:prSet presAssocID="{BA6EC73C-39F1-48D0-A9A2-BE799D2B090F}" presName="box" presStyleLbl="node1" presStyleIdx="1" presStyleCnt="2" custLinFactNeighborX="-359" custLinFactNeighborY="39268"/>
      <dgm:spPr/>
    </dgm:pt>
    <dgm:pt modelId="{630435AA-B91D-41E1-95E8-3C34B3937F43}" type="pres">
      <dgm:prSet presAssocID="{BA6EC73C-39F1-48D0-A9A2-BE799D2B090F}" presName="img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C357331D-8A2F-4DC5-83AC-6A48B4A294B1}" type="pres">
      <dgm:prSet presAssocID="{BA6EC73C-39F1-48D0-A9A2-BE799D2B090F}" presName="text" presStyleLbl="node1" presStyleIdx="1" presStyleCnt="2">
        <dgm:presLayoutVars>
          <dgm:bulletEnabled val="1"/>
        </dgm:presLayoutVars>
      </dgm:prSet>
      <dgm:spPr/>
    </dgm:pt>
  </dgm:ptLst>
  <dgm:cxnLst>
    <dgm:cxn modelId="{0FC2C321-5479-4C32-A11D-C553E61BB5CB}" type="presOf" srcId="{BA6EC73C-39F1-48D0-A9A2-BE799D2B090F}" destId="{C357331D-8A2F-4DC5-83AC-6A48B4A294B1}" srcOrd="1" destOrd="0" presId="urn:microsoft.com/office/officeart/2005/8/layout/vList4"/>
    <dgm:cxn modelId="{9A8F1024-63FC-4CEE-B64D-B0D38986A6C3}" type="presOf" srcId="{C7766D99-A464-4D48-8632-6D67C5C279E0}" destId="{BEB3426A-1228-4658-BF46-C72C1BB798B0}" srcOrd="0" destOrd="1" presId="urn:microsoft.com/office/officeart/2005/8/layout/vList4"/>
    <dgm:cxn modelId="{BEBC8F30-D59B-4FFC-A557-B49135AA6459}" type="presOf" srcId="{108ABDDF-4D48-4440-AAA7-DEE2BB396382}" destId="{1335CD93-FFF0-4794-972D-984AFF699567}" srcOrd="1" destOrd="1" presId="urn:microsoft.com/office/officeart/2005/8/layout/vList4"/>
    <dgm:cxn modelId="{8275C540-A769-4076-813A-1DE4AD4D2286}" srcId="{3962D697-92D8-448D-9591-9D7E4FFF81B8}" destId="{BA6EC73C-39F1-48D0-A9A2-BE799D2B090F}" srcOrd="1" destOrd="0" parTransId="{FC3AB268-54EA-45A1-8842-CA4DAA09825F}" sibTransId="{C55AC96D-69FD-4B07-9C48-91A9C9C60479}"/>
    <dgm:cxn modelId="{97A39274-8EC4-464E-A2B3-9CA8094DB8B6}" type="presOf" srcId="{BA6EC73C-39F1-48D0-A9A2-BE799D2B090F}" destId="{BEB3426A-1228-4658-BF46-C72C1BB798B0}" srcOrd="0" destOrd="0" presId="urn:microsoft.com/office/officeart/2005/8/layout/vList4"/>
    <dgm:cxn modelId="{5B157458-83BC-4183-8531-5890D2B75185}" type="presOf" srcId="{3962D697-92D8-448D-9591-9D7E4FFF81B8}" destId="{39F283C9-A1C5-426F-B3E3-EC343E892E8C}" srcOrd="0" destOrd="0" presId="urn:microsoft.com/office/officeart/2005/8/layout/vList4"/>
    <dgm:cxn modelId="{94803C87-40C6-4D1D-931E-2D0F86C60AAF}" type="presOf" srcId="{108ABDDF-4D48-4440-AAA7-DEE2BB396382}" destId="{62E69A8A-CFCC-43DC-8531-47D40BC9D15F}" srcOrd="0" destOrd="1" presId="urn:microsoft.com/office/officeart/2005/8/layout/vList4"/>
    <dgm:cxn modelId="{85BD358F-13B2-444D-9E50-C9C628342B33}" srcId="{BA6EC73C-39F1-48D0-A9A2-BE799D2B090F}" destId="{C7766D99-A464-4D48-8632-6D67C5C279E0}" srcOrd="0" destOrd="0" parTransId="{E3428B7F-2505-4C8B-81F3-5BA8F6296577}" sibTransId="{D5528568-4C5D-4A77-91EF-F74EE3612D1B}"/>
    <dgm:cxn modelId="{643C7895-1129-4810-83A0-185FE6A224B2}" type="presOf" srcId="{C7766D99-A464-4D48-8632-6D67C5C279E0}" destId="{C357331D-8A2F-4DC5-83AC-6A48B4A294B1}" srcOrd="1" destOrd="1" presId="urn:microsoft.com/office/officeart/2005/8/layout/vList4"/>
    <dgm:cxn modelId="{33673796-102B-4B74-893C-BC7B55E01223}" srcId="{B56B427A-37CF-45E7-9691-52EF88439B12}" destId="{108ABDDF-4D48-4440-AAA7-DEE2BB396382}" srcOrd="0" destOrd="0" parTransId="{DF3558D1-F45D-48AE-A974-70A8F826C734}" sibTransId="{8BDF0938-C932-433A-8B64-1168945FE70A}"/>
    <dgm:cxn modelId="{071DFE97-DB74-4700-81D5-84CAD0005C04}" srcId="{BA6EC73C-39F1-48D0-A9A2-BE799D2B090F}" destId="{9E029792-ACB2-41C2-885B-B180FB6CD231}" srcOrd="1" destOrd="0" parTransId="{B9597986-09F3-40B2-A0F1-F3CE016A2D5F}" sibTransId="{BCFDA3B6-D9A2-449E-AFC7-772D98E7DFD7}"/>
    <dgm:cxn modelId="{80757F9E-6081-4B8F-9A26-87EDC56B36AD}" srcId="{3962D697-92D8-448D-9591-9D7E4FFF81B8}" destId="{B56B427A-37CF-45E7-9691-52EF88439B12}" srcOrd="0" destOrd="0" parTransId="{6D780734-FAFD-44C7-A730-5C2302AD542B}" sibTransId="{CC36D0F7-6809-4DEF-A376-1DADEDD8C97F}"/>
    <dgm:cxn modelId="{2D71B2B8-C269-47BC-832F-F6FF8E364DD6}" type="presOf" srcId="{B56B427A-37CF-45E7-9691-52EF88439B12}" destId="{62E69A8A-CFCC-43DC-8531-47D40BC9D15F}" srcOrd="0" destOrd="0" presId="urn:microsoft.com/office/officeart/2005/8/layout/vList4"/>
    <dgm:cxn modelId="{7632F8B9-B72C-4BD4-9754-6D4C2AAC989C}" type="presOf" srcId="{9E029792-ACB2-41C2-885B-B180FB6CD231}" destId="{BEB3426A-1228-4658-BF46-C72C1BB798B0}" srcOrd="0" destOrd="2" presId="urn:microsoft.com/office/officeart/2005/8/layout/vList4"/>
    <dgm:cxn modelId="{FF304CCD-A53D-44E5-94CC-84E87B7F362F}" type="presOf" srcId="{9E029792-ACB2-41C2-885B-B180FB6CD231}" destId="{C357331D-8A2F-4DC5-83AC-6A48B4A294B1}" srcOrd="1" destOrd="2" presId="urn:microsoft.com/office/officeart/2005/8/layout/vList4"/>
    <dgm:cxn modelId="{CE9F31E9-5B03-44DA-BD48-4A26039159A0}" type="presOf" srcId="{B56B427A-37CF-45E7-9691-52EF88439B12}" destId="{1335CD93-FFF0-4794-972D-984AFF699567}" srcOrd="1" destOrd="0" presId="urn:microsoft.com/office/officeart/2005/8/layout/vList4"/>
    <dgm:cxn modelId="{DB133089-D770-4078-B2A3-19F655FBA19E}" type="presParOf" srcId="{39F283C9-A1C5-426F-B3E3-EC343E892E8C}" destId="{82362B5C-1771-40E1-BC38-784375489F59}" srcOrd="0" destOrd="0" presId="urn:microsoft.com/office/officeart/2005/8/layout/vList4"/>
    <dgm:cxn modelId="{69FED7AF-A728-46FD-B307-DC2AAA422158}" type="presParOf" srcId="{82362B5C-1771-40E1-BC38-784375489F59}" destId="{62E69A8A-CFCC-43DC-8531-47D40BC9D15F}" srcOrd="0" destOrd="0" presId="urn:microsoft.com/office/officeart/2005/8/layout/vList4"/>
    <dgm:cxn modelId="{ADA9F265-0D29-47EC-BB4A-6DEAA2D922D2}" type="presParOf" srcId="{82362B5C-1771-40E1-BC38-784375489F59}" destId="{E45D398D-0412-4F52-89E7-C1569B8461D3}" srcOrd="1" destOrd="0" presId="urn:microsoft.com/office/officeart/2005/8/layout/vList4"/>
    <dgm:cxn modelId="{F06EB46F-6E06-4100-80AD-69A2F0F9EFD7}" type="presParOf" srcId="{82362B5C-1771-40E1-BC38-784375489F59}" destId="{1335CD93-FFF0-4794-972D-984AFF699567}" srcOrd="2" destOrd="0" presId="urn:microsoft.com/office/officeart/2005/8/layout/vList4"/>
    <dgm:cxn modelId="{8E416BAA-DBFA-4638-B666-CAF28A01D04E}" type="presParOf" srcId="{39F283C9-A1C5-426F-B3E3-EC343E892E8C}" destId="{E16ACA3E-3B89-4D24-B517-9AB9B0FE55BA}" srcOrd="1" destOrd="0" presId="urn:microsoft.com/office/officeart/2005/8/layout/vList4"/>
    <dgm:cxn modelId="{27E2EB5D-022A-41F5-A7BF-324B54351238}" type="presParOf" srcId="{39F283C9-A1C5-426F-B3E3-EC343E892E8C}" destId="{1603C070-EA84-48D9-9809-AF3019208C70}" srcOrd="2" destOrd="0" presId="urn:microsoft.com/office/officeart/2005/8/layout/vList4"/>
    <dgm:cxn modelId="{30FF76B4-8B1D-404E-B7DB-4B9F5958035A}" type="presParOf" srcId="{1603C070-EA84-48D9-9809-AF3019208C70}" destId="{BEB3426A-1228-4658-BF46-C72C1BB798B0}" srcOrd="0" destOrd="0" presId="urn:microsoft.com/office/officeart/2005/8/layout/vList4"/>
    <dgm:cxn modelId="{F3B71E76-0C4E-4A9F-94FB-21A1071348A5}" type="presParOf" srcId="{1603C070-EA84-48D9-9809-AF3019208C70}" destId="{630435AA-B91D-41E1-95E8-3C34B3937F43}" srcOrd="1" destOrd="0" presId="urn:microsoft.com/office/officeart/2005/8/layout/vList4"/>
    <dgm:cxn modelId="{D5F16DA7-124E-4B9B-A95B-B0CF50B51F8E}" type="presParOf" srcId="{1603C070-EA84-48D9-9809-AF3019208C70}" destId="{C357331D-8A2F-4DC5-83AC-6A48B4A294B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1DD299-B2D7-46C0-A432-F3CC27268AB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71F2CB-2D1D-44C6-9B4A-903B2D7A4F82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ar-EG" dirty="0"/>
            <a:t>ايلون ماسك </a:t>
          </a:r>
          <a:endParaRPr lang="en-US" dirty="0"/>
        </a:p>
      </dgm:t>
    </dgm:pt>
    <dgm:pt modelId="{5FC92F9E-0370-42A3-B430-CD0CB0AD267B}" type="parTrans" cxnId="{34BB2D53-C97B-4636-83E4-172FA6202D70}">
      <dgm:prSet/>
      <dgm:spPr/>
      <dgm:t>
        <a:bodyPr/>
        <a:lstStyle/>
        <a:p>
          <a:endParaRPr lang="en-US"/>
        </a:p>
      </dgm:t>
    </dgm:pt>
    <dgm:pt modelId="{CBD83BD0-7D01-431C-8782-78B5CDDC1AE7}" type="sibTrans" cxnId="{34BB2D53-C97B-4636-83E4-172FA6202D70}">
      <dgm:prSet/>
      <dgm:spPr/>
      <dgm:t>
        <a:bodyPr/>
        <a:lstStyle/>
        <a:p>
          <a:endParaRPr lang="en-US"/>
        </a:p>
      </dgm:t>
    </dgm:pt>
    <dgm:pt modelId="{383E86D9-5B93-4B57-A516-86F7B699CB3B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ar-EG" dirty="0"/>
            <a:t>من اغنى رجال العالم و اكثرهم نجاحا </a:t>
          </a:r>
          <a:endParaRPr lang="en-US" dirty="0"/>
        </a:p>
      </dgm:t>
    </dgm:pt>
    <dgm:pt modelId="{30BFAC3F-4C04-416F-BEBD-EF57CB7A3908}" type="parTrans" cxnId="{F44A68B7-F901-47F7-B1F0-034303E862E7}">
      <dgm:prSet/>
      <dgm:spPr/>
      <dgm:t>
        <a:bodyPr/>
        <a:lstStyle/>
        <a:p>
          <a:endParaRPr lang="en-US"/>
        </a:p>
      </dgm:t>
    </dgm:pt>
    <dgm:pt modelId="{AFE8542A-0851-4B11-97C2-E6B6C4C48529}" type="sibTrans" cxnId="{F44A68B7-F901-47F7-B1F0-034303E862E7}">
      <dgm:prSet/>
      <dgm:spPr/>
      <dgm:t>
        <a:bodyPr/>
        <a:lstStyle/>
        <a:p>
          <a:endParaRPr lang="en-US"/>
        </a:p>
      </dgm:t>
    </dgm:pt>
    <dgm:pt modelId="{8FD02379-AF7E-4657-9EB5-526A2D5D7A6F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ar-EG" dirty="0"/>
            <a:t>كان يتعرض للتنمر ف صغره و يتعرض للضرب لانه اصغر طفل ف المدرسه </a:t>
          </a:r>
          <a:endParaRPr lang="en-US" dirty="0"/>
        </a:p>
      </dgm:t>
    </dgm:pt>
    <dgm:pt modelId="{C185EF72-934A-4D82-BB02-4D9232F3716B}" type="parTrans" cxnId="{8E3E6332-8B94-42E6-81E8-C3AA9C69BD6A}">
      <dgm:prSet/>
      <dgm:spPr/>
      <dgm:t>
        <a:bodyPr/>
        <a:lstStyle/>
        <a:p>
          <a:endParaRPr lang="en-US"/>
        </a:p>
      </dgm:t>
    </dgm:pt>
    <dgm:pt modelId="{FD701C30-64D5-4F7E-9FD6-231382C115E5}" type="sibTrans" cxnId="{8E3E6332-8B94-42E6-81E8-C3AA9C69BD6A}">
      <dgm:prSet/>
      <dgm:spPr/>
      <dgm:t>
        <a:bodyPr/>
        <a:lstStyle/>
        <a:p>
          <a:endParaRPr lang="en-US"/>
        </a:p>
      </dgm:t>
    </dgm:pt>
    <dgm:pt modelId="{2E2CC0DE-EC6C-430F-AA25-7DC648EA3213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ar-EG" dirty="0"/>
            <a:t>مايكل فيليبس </a:t>
          </a:r>
          <a:endParaRPr lang="en-US" dirty="0"/>
        </a:p>
      </dgm:t>
    </dgm:pt>
    <dgm:pt modelId="{B52B2A83-EE43-43B6-8A1F-DA53A9765E04}" type="parTrans" cxnId="{4C668ED5-D07E-4990-97F7-D74E2ADC3C82}">
      <dgm:prSet/>
      <dgm:spPr/>
      <dgm:t>
        <a:bodyPr/>
        <a:lstStyle/>
        <a:p>
          <a:endParaRPr lang="en-US"/>
        </a:p>
      </dgm:t>
    </dgm:pt>
    <dgm:pt modelId="{C33D0757-D987-4C6F-8787-44B9474CFFA6}" type="sibTrans" cxnId="{4C668ED5-D07E-4990-97F7-D74E2ADC3C82}">
      <dgm:prSet/>
      <dgm:spPr/>
      <dgm:t>
        <a:bodyPr/>
        <a:lstStyle/>
        <a:p>
          <a:endParaRPr lang="en-US"/>
        </a:p>
      </dgm:t>
    </dgm:pt>
    <dgm:pt modelId="{6001C65F-AACD-44EC-97FB-A156C6E87B0C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ar-EG" dirty="0"/>
            <a:t>اعظم سباح فى التاريخ </a:t>
          </a:r>
          <a:endParaRPr lang="en-US" dirty="0"/>
        </a:p>
      </dgm:t>
    </dgm:pt>
    <dgm:pt modelId="{75354E1D-176C-4C5A-A19C-842C7C98E048}" type="parTrans" cxnId="{D4C7CAA8-BC8D-4A26-8A03-1020130E3602}">
      <dgm:prSet/>
      <dgm:spPr/>
      <dgm:t>
        <a:bodyPr/>
        <a:lstStyle/>
        <a:p>
          <a:endParaRPr lang="en-US"/>
        </a:p>
      </dgm:t>
    </dgm:pt>
    <dgm:pt modelId="{470A351D-0AF7-4986-BA28-5794476237FB}" type="sibTrans" cxnId="{D4C7CAA8-BC8D-4A26-8A03-1020130E3602}">
      <dgm:prSet/>
      <dgm:spPr/>
      <dgm:t>
        <a:bodyPr/>
        <a:lstStyle/>
        <a:p>
          <a:endParaRPr lang="en-US"/>
        </a:p>
      </dgm:t>
    </dgm:pt>
    <dgm:pt modelId="{38AF4ADD-0CDD-4A78-8503-330130499E48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ar-EG" dirty="0"/>
            <a:t>كان يعانى من التنمر بسبب نموه الغير طبيعى و اذنه الكبيره حتى قالت امه فى برنامج انه دائما يرتدى قبعه ليخفى اذنه</a:t>
          </a:r>
          <a:endParaRPr lang="en-US" dirty="0"/>
        </a:p>
      </dgm:t>
    </dgm:pt>
    <dgm:pt modelId="{6826ECFD-1766-406A-AEF2-87D9F82834D6}" type="parTrans" cxnId="{58C4FD68-F5C7-4D7B-8248-EC1425FFECC2}">
      <dgm:prSet/>
      <dgm:spPr/>
      <dgm:t>
        <a:bodyPr/>
        <a:lstStyle/>
        <a:p>
          <a:endParaRPr lang="en-US"/>
        </a:p>
      </dgm:t>
    </dgm:pt>
    <dgm:pt modelId="{F4B5BACA-8F70-4868-9EED-814894E5DEF6}" type="sibTrans" cxnId="{58C4FD68-F5C7-4D7B-8248-EC1425FFECC2}">
      <dgm:prSet/>
      <dgm:spPr/>
      <dgm:t>
        <a:bodyPr/>
        <a:lstStyle/>
        <a:p>
          <a:endParaRPr lang="en-US"/>
        </a:p>
      </dgm:t>
    </dgm:pt>
    <dgm:pt modelId="{01DCC336-874B-4C19-A804-67CE0461446E}" type="pres">
      <dgm:prSet presAssocID="{0C1DD299-B2D7-46C0-A432-F3CC27268AB0}" presName="linear" presStyleCnt="0">
        <dgm:presLayoutVars>
          <dgm:dir/>
          <dgm:resizeHandles val="exact"/>
        </dgm:presLayoutVars>
      </dgm:prSet>
      <dgm:spPr/>
    </dgm:pt>
    <dgm:pt modelId="{65088501-616F-4E8C-9139-EFFBD4340E3D}" type="pres">
      <dgm:prSet presAssocID="{5671F2CB-2D1D-44C6-9B4A-903B2D7A4F82}" presName="comp" presStyleCnt="0"/>
      <dgm:spPr/>
    </dgm:pt>
    <dgm:pt modelId="{EFA8A356-592A-4A36-A168-2AD71ABABDD6}" type="pres">
      <dgm:prSet presAssocID="{5671F2CB-2D1D-44C6-9B4A-903B2D7A4F82}" presName="box" presStyleLbl="node1" presStyleIdx="0" presStyleCnt="2" custLinFactNeighborX="-479" custLinFactNeighborY="412"/>
      <dgm:spPr/>
    </dgm:pt>
    <dgm:pt modelId="{706C3D9C-B27B-4C23-84A1-AC2B32AB8696}" type="pres">
      <dgm:prSet presAssocID="{5671F2CB-2D1D-44C6-9B4A-903B2D7A4F82}" presName="img" presStyleLbl="fgImgPlace1" presStyleIdx="0" presStyleCnt="2" custLinFactNeighborX="-1196" custLinFactNeighborY="-215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71B3C8C8-6CA9-4816-A941-BA08FB0800B1}" type="pres">
      <dgm:prSet presAssocID="{5671F2CB-2D1D-44C6-9B4A-903B2D7A4F82}" presName="text" presStyleLbl="node1" presStyleIdx="0" presStyleCnt="2">
        <dgm:presLayoutVars>
          <dgm:bulletEnabled val="1"/>
        </dgm:presLayoutVars>
      </dgm:prSet>
      <dgm:spPr/>
    </dgm:pt>
    <dgm:pt modelId="{825D20AA-B8E4-4522-9A30-2222CE588735}" type="pres">
      <dgm:prSet presAssocID="{CBD83BD0-7D01-431C-8782-78B5CDDC1AE7}" presName="spacer" presStyleCnt="0"/>
      <dgm:spPr/>
    </dgm:pt>
    <dgm:pt modelId="{73D10562-3E3D-4D29-83C7-F72CE73FB9F8}" type="pres">
      <dgm:prSet presAssocID="{2E2CC0DE-EC6C-430F-AA25-7DC648EA3213}" presName="comp" presStyleCnt="0"/>
      <dgm:spPr/>
    </dgm:pt>
    <dgm:pt modelId="{E1C448C6-F6A3-46F3-916A-092C75902DE4}" type="pres">
      <dgm:prSet presAssocID="{2E2CC0DE-EC6C-430F-AA25-7DC648EA3213}" presName="box" presStyleLbl="node1" presStyleIdx="1" presStyleCnt="2"/>
      <dgm:spPr/>
    </dgm:pt>
    <dgm:pt modelId="{2080FAD6-19A4-4F5B-9396-9BDC053DAF8A}" type="pres">
      <dgm:prSet presAssocID="{2E2CC0DE-EC6C-430F-AA25-7DC648EA3213}" presName="img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6CE8CF01-F79D-42DC-B37C-354850C1631D}" type="pres">
      <dgm:prSet presAssocID="{2E2CC0DE-EC6C-430F-AA25-7DC648EA3213}" presName="text" presStyleLbl="node1" presStyleIdx="1" presStyleCnt="2">
        <dgm:presLayoutVars>
          <dgm:bulletEnabled val="1"/>
        </dgm:presLayoutVars>
      </dgm:prSet>
      <dgm:spPr/>
    </dgm:pt>
  </dgm:ptLst>
  <dgm:cxnLst>
    <dgm:cxn modelId="{46216E08-CB18-40C1-A21C-C2F2660B0F37}" type="presOf" srcId="{2E2CC0DE-EC6C-430F-AA25-7DC648EA3213}" destId="{6CE8CF01-F79D-42DC-B37C-354850C1631D}" srcOrd="1" destOrd="0" presId="urn:microsoft.com/office/officeart/2005/8/layout/vList4"/>
    <dgm:cxn modelId="{338AB71B-EC07-4552-9875-01C2D8731222}" type="presOf" srcId="{6001C65F-AACD-44EC-97FB-A156C6E87B0C}" destId="{6CE8CF01-F79D-42DC-B37C-354850C1631D}" srcOrd="1" destOrd="1" presId="urn:microsoft.com/office/officeart/2005/8/layout/vList4"/>
    <dgm:cxn modelId="{455AE51F-C602-49FE-8F3C-75651E46B178}" type="presOf" srcId="{383E86D9-5B93-4B57-A516-86F7B699CB3B}" destId="{EFA8A356-592A-4A36-A168-2AD71ABABDD6}" srcOrd="0" destOrd="1" presId="urn:microsoft.com/office/officeart/2005/8/layout/vList4"/>
    <dgm:cxn modelId="{EE8C9726-10BA-401A-B99F-C5BAD7F7F696}" type="presOf" srcId="{5671F2CB-2D1D-44C6-9B4A-903B2D7A4F82}" destId="{71B3C8C8-6CA9-4816-A941-BA08FB0800B1}" srcOrd="1" destOrd="0" presId="urn:microsoft.com/office/officeart/2005/8/layout/vList4"/>
    <dgm:cxn modelId="{8E3E6332-8B94-42E6-81E8-C3AA9C69BD6A}" srcId="{5671F2CB-2D1D-44C6-9B4A-903B2D7A4F82}" destId="{8FD02379-AF7E-4657-9EB5-526A2D5D7A6F}" srcOrd="1" destOrd="0" parTransId="{C185EF72-934A-4D82-BB02-4D9232F3716B}" sibTransId="{FD701C30-64D5-4F7E-9FD6-231382C115E5}"/>
    <dgm:cxn modelId="{E7C7FE32-5000-4509-8AA1-22AEF8776725}" type="presOf" srcId="{6001C65F-AACD-44EC-97FB-A156C6E87B0C}" destId="{E1C448C6-F6A3-46F3-916A-092C75902DE4}" srcOrd="0" destOrd="1" presId="urn:microsoft.com/office/officeart/2005/8/layout/vList4"/>
    <dgm:cxn modelId="{14C03535-E48E-47FB-88E8-F3F142A3B3DA}" type="presOf" srcId="{38AF4ADD-0CDD-4A78-8503-330130499E48}" destId="{6CE8CF01-F79D-42DC-B37C-354850C1631D}" srcOrd="1" destOrd="2" presId="urn:microsoft.com/office/officeart/2005/8/layout/vList4"/>
    <dgm:cxn modelId="{58C4FD68-F5C7-4D7B-8248-EC1425FFECC2}" srcId="{2E2CC0DE-EC6C-430F-AA25-7DC648EA3213}" destId="{38AF4ADD-0CDD-4A78-8503-330130499E48}" srcOrd="1" destOrd="0" parTransId="{6826ECFD-1766-406A-AEF2-87D9F82834D6}" sibTransId="{F4B5BACA-8F70-4868-9EED-814894E5DEF6}"/>
    <dgm:cxn modelId="{61005A52-8D90-45F6-A1AB-2309E27C33BA}" type="presOf" srcId="{383E86D9-5B93-4B57-A516-86F7B699CB3B}" destId="{71B3C8C8-6CA9-4816-A941-BA08FB0800B1}" srcOrd="1" destOrd="1" presId="urn:microsoft.com/office/officeart/2005/8/layout/vList4"/>
    <dgm:cxn modelId="{34BB2D53-C97B-4636-83E4-172FA6202D70}" srcId="{0C1DD299-B2D7-46C0-A432-F3CC27268AB0}" destId="{5671F2CB-2D1D-44C6-9B4A-903B2D7A4F82}" srcOrd="0" destOrd="0" parTransId="{5FC92F9E-0370-42A3-B430-CD0CB0AD267B}" sibTransId="{CBD83BD0-7D01-431C-8782-78B5CDDC1AE7}"/>
    <dgm:cxn modelId="{280CFC7D-0692-4C27-A67F-D0AE578F7888}" type="presOf" srcId="{8FD02379-AF7E-4657-9EB5-526A2D5D7A6F}" destId="{EFA8A356-592A-4A36-A168-2AD71ABABDD6}" srcOrd="0" destOrd="2" presId="urn:microsoft.com/office/officeart/2005/8/layout/vList4"/>
    <dgm:cxn modelId="{83C85A98-6291-4771-B74D-3B33243D7D7E}" type="presOf" srcId="{8FD02379-AF7E-4657-9EB5-526A2D5D7A6F}" destId="{71B3C8C8-6CA9-4816-A941-BA08FB0800B1}" srcOrd="1" destOrd="2" presId="urn:microsoft.com/office/officeart/2005/8/layout/vList4"/>
    <dgm:cxn modelId="{D4C7CAA8-BC8D-4A26-8A03-1020130E3602}" srcId="{2E2CC0DE-EC6C-430F-AA25-7DC648EA3213}" destId="{6001C65F-AACD-44EC-97FB-A156C6E87B0C}" srcOrd="0" destOrd="0" parTransId="{75354E1D-176C-4C5A-A19C-842C7C98E048}" sibTransId="{470A351D-0AF7-4986-BA28-5794476237FB}"/>
    <dgm:cxn modelId="{8712EFAD-3D95-451C-B8E2-BF7EEAE5DB72}" type="presOf" srcId="{38AF4ADD-0CDD-4A78-8503-330130499E48}" destId="{E1C448C6-F6A3-46F3-916A-092C75902DE4}" srcOrd="0" destOrd="2" presId="urn:microsoft.com/office/officeart/2005/8/layout/vList4"/>
    <dgm:cxn modelId="{F44A68B7-F901-47F7-B1F0-034303E862E7}" srcId="{5671F2CB-2D1D-44C6-9B4A-903B2D7A4F82}" destId="{383E86D9-5B93-4B57-A516-86F7B699CB3B}" srcOrd="0" destOrd="0" parTransId="{30BFAC3F-4C04-416F-BEBD-EF57CB7A3908}" sibTransId="{AFE8542A-0851-4B11-97C2-E6B6C4C48529}"/>
    <dgm:cxn modelId="{4C668ED5-D07E-4990-97F7-D74E2ADC3C82}" srcId="{0C1DD299-B2D7-46C0-A432-F3CC27268AB0}" destId="{2E2CC0DE-EC6C-430F-AA25-7DC648EA3213}" srcOrd="1" destOrd="0" parTransId="{B52B2A83-EE43-43B6-8A1F-DA53A9765E04}" sibTransId="{C33D0757-D987-4C6F-8787-44B9474CFFA6}"/>
    <dgm:cxn modelId="{5FDD3CDA-A133-4DC0-964A-56D617CF1892}" type="presOf" srcId="{5671F2CB-2D1D-44C6-9B4A-903B2D7A4F82}" destId="{EFA8A356-592A-4A36-A168-2AD71ABABDD6}" srcOrd="0" destOrd="0" presId="urn:microsoft.com/office/officeart/2005/8/layout/vList4"/>
    <dgm:cxn modelId="{A92EADE5-F58A-4CFB-A6CF-D2C94AC1B5AF}" type="presOf" srcId="{2E2CC0DE-EC6C-430F-AA25-7DC648EA3213}" destId="{E1C448C6-F6A3-46F3-916A-092C75902DE4}" srcOrd="0" destOrd="0" presId="urn:microsoft.com/office/officeart/2005/8/layout/vList4"/>
    <dgm:cxn modelId="{37A3CEF2-FAEA-454A-BDDC-2C3B88554521}" type="presOf" srcId="{0C1DD299-B2D7-46C0-A432-F3CC27268AB0}" destId="{01DCC336-874B-4C19-A804-67CE0461446E}" srcOrd="0" destOrd="0" presId="urn:microsoft.com/office/officeart/2005/8/layout/vList4"/>
    <dgm:cxn modelId="{917DFAC2-FB83-481F-8F37-F2201D5F5DFC}" type="presParOf" srcId="{01DCC336-874B-4C19-A804-67CE0461446E}" destId="{65088501-616F-4E8C-9139-EFFBD4340E3D}" srcOrd="0" destOrd="0" presId="urn:microsoft.com/office/officeart/2005/8/layout/vList4"/>
    <dgm:cxn modelId="{1EE47E32-A1B4-416C-B919-4DED79A5E286}" type="presParOf" srcId="{65088501-616F-4E8C-9139-EFFBD4340E3D}" destId="{EFA8A356-592A-4A36-A168-2AD71ABABDD6}" srcOrd="0" destOrd="0" presId="urn:microsoft.com/office/officeart/2005/8/layout/vList4"/>
    <dgm:cxn modelId="{94404693-544D-4BD2-8E3B-0C01B9505039}" type="presParOf" srcId="{65088501-616F-4E8C-9139-EFFBD4340E3D}" destId="{706C3D9C-B27B-4C23-84A1-AC2B32AB8696}" srcOrd="1" destOrd="0" presId="urn:microsoft.com/office/officeart/2005/8/layout/vList4"/>
    <dgm:cxn modelId="{51FE6DFE-7D4A-4C11-8C64-E15B45AAF623}" type="presParOf" srcId="{65088501-616F-4E8C-9139-EFFBD4340E3D}" destId="{71B3C8C8-6CA9-4816-A941-BA08FB0800B1}" srcOrd="2" destOrd="0" presId="urn:microsoft.com/office/officeart/2005/8/layout/vList4"/>
    <dgm:cxn modelId="{A3534E0E-9EA8-47D7-B4AA-92504480FA6C}" type="presParOf" srcId="{01DCC336-874B-4C19-A804-67CE0461446E}" destId="{825D20AA-B8E4-4522-9A30-2222CE588735}" srcOrd="1" destOrd="0" presId="urn:microsoft.com/office/officeart/2005/8/layout/vList4"/>
    <dgm:cxn modelId="{331EA91F-5E2E-48EE-9145-34297C1010FB}" type="presParOf" srcId="{01DCC336-874B-4C19-A804-67CE0461446E}" destId="{73D10562-3E3D-4D29-83C7-F72CE73FB9F8}" srcOrd="2" destOrd="0" presId="urn:microsoft.com/office/officeart/2005/8/layout/vList4"/>
    <dgm:cxn modelId="{F65FFC2E-F695-4334-BEA3-803AC4F5B750}" type="presParOf" srcId="{73D10562-3E3D-4D29-83C7-F72CE73FB9F8}" destId="{E1C448C6-F6A3-46F3-916A-092C75902DE4}" srcOrd="0" destOrd="0" presId="urn:microsoft.com/office/officeart/2005/8/layout/vList4"/>
    <dgm:cxn modelId="{9D736E17-5FF2-4C9D-A2F9-CA955F8B7299}" type="presParOf" srcId="{73D10562-3E3D-4D29-83C7-F72CE73FB9F8}" destId="{2080FAD6-19A4-4F5B-9396-9BDC053DAF8A}" srcOrd="1" destOrd="0" presId="urn:microsoft.com/office/officeart/2005/8/layout/vList4"/>
    <dgm:cxn modelId="{42BBB9C9-2657-4880-9C2A-01C460025884}" type="presParOf" srcId="{73D10562-3E3D-4D29-83C7-F72CE73FB9F8}" destId="{6CE8CF01-F79D-42DC-B37C-354850C1631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F02F21-51AC-40AE-AD49-1845EDF2DB60}" type="doc">
      <dgm:prSet loTypeId="urn:microsoft.com/office/officeart/2005/8/layout/arrow3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92A0C10-B9CD-4A95-B5D7-48DE1FCBBD1F}">
      <dgm:prSet phldrT="[Text]"/>
      <dgm:spPr/>
      <dgm:t>
        <a:bodyPr/>
        <a:lstStyle/>
        <a:p>
          <a:r>
            <a:rPr lang="ar-EG" dirty="0"/>
            <a:t>سيطرت و فزت</a:t>
          </a:r>
          <a:endParaRPr lang="en-US" dirty="0"/>
        </a:p>
      </dgm:t>
    </dgm:pt>
    <dgm:pt modelId="{ED126E2C-D456-4D5B-A714-A94BE7DC3C40}" type="parTrans" cxnId="{1F4632C6-F79E-433A-A9EF-334316D3F2AE}">
      <dgm:prSet/>
      <dgm:spPr/>
      <dgm:t>
        <a:bodyPr/>
        <a:lstStyle/>
        <a:p>
          <a:endParaRPr lang="en-US"/>
        </a:p>
      </dgm:t>
    </dgm:pt>
    <dgm:pt modelId="{797AAD28-7122-4C7E-83BF-3755C5945D26}" type="sibTrans" cxnId="{1F4632C6-F79E-433A-A9EF-334316D3F2AE}">
      <dgm:prSet/>
      <dgm:spPr/>
      <dgm:t>
        <a:bodyPr/>
        <a:lstStyle/>
        <a:p>
          <a:endParaRPr lang="en-US"/>
        </a:p>
      </dgm:t>
    </dgm:pt>
    <dgm:pt modelId="{B51ED82E-A874-4F2F-9AC6-2094A925619B}">
      <dgm:prSet phldrT="[Text]"/>
      <dgm:spPr/>
      <dgm:t>
        <a:bodyPr/>
        <a:lstStyle/>
        <a:p>
          <a:r>
            <a:rPr lang="ar-EG" dirty="0"/>
            <a:t>قل</a:t>
          </a:r>
          <a:r>
            <a:rPr lang="ar-EG" baseline="0" dirty="0"/>
            <a:t> غضبك</a:t>
          </a:r>
          <a:endParaRPr lang="en-US" dirty="0"/>
        </a:p>
      </dgm:t>
    </dgm:pt>
    <dgm:pt modelId="{8176F0AE-B111-4032-8B71-732BA86670D7}" type="parTrans" cxnId="{FF509FF7-D2A8-495D-A158-41BDDEBA1992}">
      <dgm:prSet/>
      <dgm:spPr/>
      <dgm:t>
        <a:bodyPr/>
        <a:lstStyle/>
        <a:p>
          <a:endParaRPr lang="en-US"/>
        </a:p>
      </dgm:t>
    </dgm:pt>
    <dgm:pt modelId="{05FABDBC-18FE-4278-967D-B47A04206548}" type="sibTrans" cxnId="{FF509FF7-D2A8-495D-A158-41BDDEBA1992}">
      <dgm:prSet/>
      <dgm:spPr/>
      <dgm:t>
        <a:bodyPr/>
        <a:lstStyle/>
        <a:p>
          <a:endParaRPr lang="en-US"/>
        </a:p>
      </dgm:t>
    </dgm:pt>
    <dgm:pt modelId="{97C2BD3E-52BC-4248-9EFD-E0FEDDE5D4F3}" type="pres">
      <dgm:prSet presAssocID="{8EF02F21-51AC-40AE-AD49-1845EDF2DB60}" presName="compositeShape" presStyleCnt="0">
        <dgm:presLayoutVars>
          <dgm:chMax val="2"/>
          <dgm:dir/>
          <dgm:resizeHandles val="exact"/>
        </dgm:presLayoutVars>
      </dgm:prSet>
      <dgm:spPr/>
    </dgm:pt>
    <dgm:pt modelId="{CA372CD3-4739-48D4-A82C-15AD93EAD464}" type="pres">
      <dgm:prSet presAssocID="{8EF02F21-51AC-40AE-AD49-1845EDF2DB60}" presName="divider" presStyleLbl="fgShp" presStyleIdx="0" presStyleCnt="1"/>
      <dgm:spPr/>
    </dgm:pt>
    <dgm:pt modelId="{6B99C311-9665-4445-9C0F-8BE6E438C532}" type="pres">
      <dgm:prSet presAssocID="{692A0C10-B9CD-4A95-B5D7-48DE1FCBBD1F}" presName="downArrow" presStyleLbl="node1" presStyleIdx="0" presStyleCnt="2"/>
      <dgm:spPr/>
    </dgm:pt>
    <dgm:pt modelId="{10D840F3-896E-439E-88D4-7C25814DB922}" type="pres">
      <dgm:prSet presAssocID="{692A0C10-B9CD-4A95-B5D7-48DE1FCBBD1F}" presName="downArrowText" presStyleLbl="revTx" presStyleIdx="0" presStyleCnt="2">
        <dgm:presLayoutVars>
          <dgm:bulletEnabled val="1"/>
        </dgm:presLayoutVars>
      </dgm:prSet>
      <dgm:spPr/>
    </dgm:pt>
    <dgm:pt modelId="{343B6A36-B856-4710-BF51-3726F5B9866B}" type="pres">
      <dgm:prSet presAssocID="{B51ED82E-A874-4F2F-9AC6-2094A925619B}" presName="upArrow" presStyleLbl="node1" presStyleIdx="1" presStyleCnt="2"/>
      <dgm:spPr/>
    </dgm:pt>
    <dgm:pt modelId="{A9BE081A-0273-428E-8FEC-89925740AFA7}" type="pres">
      <dgm:prSet presAssocID="{B51ED82E-A874-4F2F-9AC6-2094A925619B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9679DEA1-3D27-42A7-8163-316116CFF830}" type="presOf" srcId="{692A0C10-B9CD-4A95-B5D7-48DE1FCBBD1F}" destId="{10D840F3-896E-439E-88D4-7C25814DB922}" srcOrd="0" destOrd="0" presId="urn:microsoft.com/office/officeart/2005/8/layout/arrow3"/>
    <dgm:cxn modelId="{1F4632C6-F79E-433A-A9EF-334316D3F2AE}" srcId="{8EF02F21-51AC-40AE-AD49-1845EDF2DB60}" destId="{692A0C10-B9CD-4A95-B5D7-48DE1FCBBD1F}" srcOrd="0" destOrd="0" parTransId="{ED126E2C-D456-4D5B-A714-A94BE7DC3C40}" sibTransId="{797AAD28-7122-4C7E-83BF-3755C5945D26}"/>
    <dgm:cxn modelId="{DAA40FCA-EC0C-4973-9725-B31C86863498}" type="presOf" srcId="{8EF02F21-51AC-40AE-AD49-1845EDF2DB60}" destId="{97C2BD3E-52BC-4248-9EFD-E0FEDDE5D4F3}" srcOrd="0" destOrd="0" presId="urn:microsoft.com/office/officeart/2005/8/layout/arrow3"/>
    <dgm:cxn modelId="{2B1EDCCB-242A-4698-AFD0-6DFBFE2482BF}" type="presOf" srcId="{B51ED82E-A874-4F2F-9AC6-2094A925619B}" destId="{A9BE081A-0273-428E-8FEC-89925740AFA7}" srcOrd="0" destOrd="0" presId="urn:microsoft.com/office/officeart/2005/8/layout/arrow3"/>
    <dgm:cxn modelId="{FF509FF7-D2A8-495D-A158-41BDDEBA1992}" srcId="{8EF02F21-51AC-40AE-AD49-1845EDF2DB60}" destId="{B51ED82E-A874-4F2F-9AC6-2094A925619B}" srcOrd="1" destOrd="0" parTransId="{8176F0AE-B111-4032-8B71-732BA86670D7}" sibTransId="{05FABDBC-18FE-4278-967D-B47A04206548}"/>
    <dgm:cxn modelId="{24D5A162-6C40-4A82-B87B-54DCD2940AF7}" type="presParOf" srcId="{97C2BD3E-52BC-4248-9EFD-E0FEDDE5D4F3}" destId="{CA372CD3-4739-48D4-A82C-15AD93EAD464}" srcOrd="0" destOrd="0" presId="urn:microsoft.com/office/officeart/2005/8/layout/arrow3"/>
    <dgm:cxn modelId="{BBADD394-448B-44EC-BF80-90F47BB541E6}" type="presParOf" srcId="{97C2BD3E-52BC-4248-9EFD-E0FEDDE5D4F3}" destId="{6B99C311-9665-4445-9C0F-8BE6E438C532}" srcOrd="1" destOrd="0" presId="urn:microsoft.com/office/officeart/2005/8/layout/arrow3"/>
    <dgm:cxn modelId="{1C558517-9615-4D71-92AB-E6B945658442}" type="presParOf" srcId="{97C2BD3E-52BC-4248-9EFD-E0FEDDE5D4F3}" destId="{10D840F3-896E-439E-88D4-7C25814DB922}" srcOrd="2" destOrd="0" presId="urn:microsoft.com/office/officeart/2005/8/layout/arrow3"/>
    <dgm:cxn modelId="{EB7111EE-6E4E-4C77-ACDE-816CF2365BD3}" type="presParOf" srcId="{97C2BD3E-52BC-4248-9EFD-E0FEDDE5D4F3}" destId="{343B6A36-B856-4710-BF51-3726F5B9866B}" srcOrd="3" destOrd="0" presId="urn:microsoft.com/office/officeart/2005/8/layout/arrow3"/>
    <dgm:cxn modelId="{90BE474B-514B-4611-AA83-C586E35609F8}" type="presParOf" srcId="{97C2BD3E-52BC-4248-9EFD-E0FEDDE5D4F3}" destId="{A9BE081A-0273-428E-8FEC-89925740AFA7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21CE6-8638-4F5D-8664-D19A904DFA25}">
      <dsp:nvSpPr>
        <dsp:cNvPr id="0" name=""/>
        <dsp:cNvSpPr/>
      </dsp:nvSpPr>
      <dsp:spPr>
        <a:xfrm>
          <a:off x="-7122580" y="-1316208"/>
          <a:ext cx="8809826" cy="8809826"/>
        </a:xfrm>
        <a:prstGeom prst="blockArc">
          <a:avLst>
            <a:gd name="adj1" fmla="val 18900000"/>
            <a:gd name="adj2" fmla="val 2700000"/>
            <a:gd name="adj3" fmla="val 245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7BE70-15DC-4F60-AAF0-ACDB90ABA5CB}">
      <dsp:nvSpPr>
        <dsp:cNvPr id="0" name=""/>
        <dsp:cNvSpPr/>
      </dsp:nvSpPr>
      <dsp:spPr>
        <a:xfrm>
          <a:off x="613972" y="409049"/>
          <a:ext cx="7308297" cy="818623"/>
        </a:xfrm>
        <a:prstGeom prst="rect">
          <a:avLst/>
        </a:prstGeom>
        <a:solidFill>
          <a:srgbClr val="8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83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4300" kern="1200" dirty="0"/>
            <a:t>بدنى </a:t>
          </a:r>
          <a:endParaRPr lang="en-US" sz="4300" kern="1200" dirty="0"/>
        </a:p>
      </dsp:txBody>
      <dsp:txXfrm>
        <a:off x="613972" y="409049"/>
        <a:ext cx="7308297" cy="818623"/>
      </dsp:txXfrm>
    </dsp:sp>
    <dsp:sp modelId="{54DB3D8D-AC0A-4C4C-A209-4282E709B96A}">
      <dsp:nvSpPr>
        <dsp:cNvPr id="0" name=""/>
        <dsp:cNvSpPr/>
      </dsp:nvSpPr>
      <dsp:spPr>
        <a:xfrm>
          <a:off x="102332" y="306722"/>
          <a:ext cx="1023279" cy="1023279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65F70-8759-4953-9F61-E899DB24AB44}">
      <dsp:nvSpPr>
        <dsp:cNvPr id="0" name=""/>
        <dsp:cNvSpPr/>
      </dsp:nvSpPr>
      <dsp:spPr>
        <a:xfrm>
          <a:off x="1174359" y="1605018"/>
          <a:ext cx="6721696" cy="818623"/>
        </a:xfrm>
        <a:prstGeom prst="rect">
          <a:avLst/>
        </a:prstGeom>
        <a:solidFill>
          <a:srgbClr val="8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83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4300" kern="1200" dirty="0"/>
            <a:t>لفظى  </a:t>
          </a:r>
        </a:p>
      </dsp:txBody>
      <dsp:txXfrm>
        <a:off x="1174359" y="1605018"/>
        <a:ext cx="6721696" cy="818623"/>
      </dsp:txXfrm>
    </dsp:sp>
    <dsp:sp modelId="{73E739BD-9E6E-485D-A45B-E0C0FED8C2DF}">
      <dsp:nvSpPr>
        <dsp:cNvPr id="0" name=""/>
        <dsp:cNvSpPr/>
      </dsp:nvSpPr>
      <dsp:spPr>
        <a:xfrm>
          <a:off x="688934" y="1534264"/>
          <a:ext cx="1023279" cy="1023279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04C2B-40E8-4312-9E05-E5203BFDDDAF}">
      <dsp:nvSpPr>
        <dsp:cNvPr id="0" name=""/>
        <dsp:cNvSpPr/>
      </dsp:nvSpPr>
      <dsp:spPr>
        <a:xfrm>
          <a:off x="1380614" y="2864135"/>
          <a:ext cx="6541656" cy="818623"/>
        </a:xfrm>
        <a:prstGeom prst="rect">
          <a:avLst/>
        </a:prstGeom>
        <a:solidFill>
          <a:srgbClr val="8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83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4300" kern="1200" dirty="0"/>
            <a:t>اجتماعى</a:t>
          </a:r>
          <a:endParaRPr lang="en-US" sz="4300" kern="1200" dirty="0"/>
        </a:p>
      </dsp:txBody>
      <dsp:txXfrm>
        <a:off x="1380614" y="2864135"/>
        <a:ext cx="6541656" cy="818623"/>
      </dsp:txXfrm>
    </dsp:sp>
    <dsp:sp modelId="{3025DEA1-80E1-4359-994F-72CF396D6692}">
      <dsp:nvSpPr>
        <dsp:cNvPr id="0" name=""/>
        <dsp:cNvSpPr/>
      </dsp:nvSpPr>
      <dsp:spPr>
        <a:xfrm>
          <a:off x="868974" y="2761807"/>
          <a:ext cx="1023279" cy="1023279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0988C-1E05-489D-A56F-828ABB291736}">
      <dsp:nvSpPr>
        <dsp:cNvPr id="0" name=""/>
        <dsp:cNvSpPr/>
      </dsp:nvSpPr>
      <dsp:spPr>
        <a:xfrm>
          <a:off x="1200574" y="4091678"/>
          <a:ext cx="6721696" cy="818623"/>
        </a:xfrm>
        <a:prstGeom prst="rect">
          <a:avLst/>
        </a:prstGeom>
        <a:solidFill>
          <a:srgbClr val="8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83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4300" kern="1200" dirty="0"/>
            <a:t>نفسى</a:t>
          </a:r>
          <a:endParaRPr lang="en-US" sz="4300" kern="1200" dirty="0"/>
        </a:p>
      </dsp:txBody>
      <dsp:txXfrm>
        <a:off x="1200574" y="4091678"/>
        <a:ext cx="6721696" cy="818623"/>
      </dsp:txXfrm>
    </dsp:sp>
    <dsp:sp modelId="{F2731DF2-972C-40DB-9C20-30744FCF71F1}">
      <dsp:nvSpPr>
        <dsp:cNvPr id="0" name=""/>
        <dsp:cNvSpPr/>
      </dsp:nvSpPr>
      <dsp:spPr>
        <a:xfrm>
          <a:off x="688934" y="3989350"/>
          <a:ext cx="1023279" cy="1023279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795EA-ED85-4AEA-B378-83A755443BED}">
      <dsp:nvSpPr>
        <dsp:cNvPr id="0" name=""/>
        <dsp:cNvSpPr/>
      </dsp:nvSpPr>
      <dsp:spPr>
        <a:xfrm>
          <a:off x="613972" y="5319221"/>
          <a:ext cx="7308297" cy="818623"/>
        </a:xfrm>
        <a:prstGeom prst="rect">
          <a:avLst/>
        </a:prstGeom>
        <a:solidFill>
          <a:srgbClr val="8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83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4300" kern="1200" dirty="0"/>
            <a:t>الكترونى</a:t>
          </a:r>
          <a:endParaRPr lang="en-US" sz="4300" kern="1200" dirty="0"/>
        </a:p>
      </dsp:txBody>
      <dsp:txXfrm>
        <a:off x="613972" y="5319221"/>
        <a:ext cx="7308297" cy="818623"/>
      </dsp:txXfrm>
    </dsp:sp>
    <dsp:sp modelId="{2FA7966D-7C7B-4E43-8BE8-10828360A6D1}">
      <dsp:nvSpPr>
        <dsp:cNvPr id="0" name=""/>
        <dsp:cNvSpPr/>
      </dsp:nvSpPr>
      <dsp:spPr>
        <a:xfrm>
          <a:off x="102332" y="5216893"/>
          <a:ext cx="1023279" cy="1023279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3DDCF-8D05-4841-B4D2-C4F561FF087D}">
      <dsp:nvSpPr>
        <dsp:cNvPr id="0" name=""/>
        <dsp:cNvSpPr/>
      </dsp:nvSpPr>
      <dsp:spPr>
        <a:xfrm>
          <a:off x="2952810" y="1748061"/>
          <a:ext cx="2221862" cy="192200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100" kern="1200" dirty="0"/>
            <a:t>مين الاشخاص الممعرضه للتنمر </a:t>
          </a:r>
          <a:endParaRPr lang="en-US" sz="2100" kern="1200" dirty="0"/>
        </a:p>
      </dsp:txBody>
      <dsp:txXfrm>
        <a:off x="3321004" y="2066564"/>
        <a:ext cx="1485474" cy="1284995"/>
      </dsp:txXfrm>
    </dsp:sp>
    <dsp:sp modelId="{8FBDBE7B-7563-4614-91EE-0DF5646082D5}">
      <dsp:nvSpPr>
        <dsp:cNvPr id="0" name=""/>
        <dsp:cNvSpPr/>
      </dsp:nvSpPr>
      <dsp:spPr>
        <a:xfrm>
          <a:off x="4344123" y="828514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2D450-6246-4F66-89F9-8DFB366A3C7C}">
      <dsp:nvSpPr>
        <dsp:cNvPr id="0" name=""/>
        <dsp:cNvSpPr/>
      </dsp:nvSpPr>
      <dsp:spPr>
        <a:xfrm>
          <a:off x="3157475" y="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100" kern="1200" dirty="0"/>
            <a:t>المختلفين</a:t>
          </a:r>
          <a:endParaRPr lang="en-US" sz="2100" kern="1200" dirty="0"/>
        </a:p>
      </dsp:txBody>
      <dsp:txXfrm>
        <a:off x="3459220" y="261045"/>
        <a:ext cx="1217310" cy="1053116"/>
      </dsp:txXfrm>
    </dsp:sp>
    <dsp:sp modelId="{AD53032F-ADE9-4136-A341-B606459403F6}">
      <dsp:nvSpPr>
        <dsp:cNvPr id="0" name=""/>
        <dsp:cNvSpPr/>
      </dsp:nvSpPr>
      <dsp:spPr>
        <a:xfrm>
          <a:off x="5322487" y="2178846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5F13F-1405-403B-B88C-2DC2D570679F}">
      <dsp:nvSpPr>
        <dsp:cNvPr id="0" name=""/>
        <dsp:cNvSpPr/>
      </dsp:nvSpPr>
      <dsp:spPr>
        <a:xfrm>
          <a:off x="4827361" y="968857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100" kern="1200" dirty="0"/>
            <a:t>المتفوقين او استثنائيين</a:t>
          </a:r>
          <a:endParaRPr lang="en-US" sz="2100" kern="1200" dirty="0"/>
        </a:p>
      </dsp:txBody>
      <dsp:txXfrm>
        <a:off x="5129106" y="1229902"/>
        <a:ext cx="1217310" cy="1053116"/>
      </dsp:txXfrm>
    </dsp:sp>
    <dsp:sp modelId="{BFA75BE6-245A-4ED1-8383-F5A42AEE0CF9}">
      <dsp:nvSpPr>
        <dsp:cNvPr id="0" name=""/>
        <dsp:cNvSpPr/>
      </dsp:nvSpPr>
      <dsp:spPr>
        <a:xfrm>
          <a:off x="4642852" y="3703117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AB5D1-B1FB-498F-BCB5-7AA727B3703C}">
      <dsp:nvSpPr>
        <dsp:cNvPr id="0" name=""/>
        <dsp:cNvSpPr/>
      </dsp:nvSpPr>
      <dsp:spPr>
        <a:xfrm>
          <a:off x="4827361" y="2873519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100" kern="1200" dirty="0"/>
            <a:t>المنطويين او الخجولين</a:t>
          </a:r>
          <a:endParaRPr lang="en-US" sz="2100" kern="1200" dirty="0"/>
        </a:p>
      </dsp:txBody>
      <dsp:txXfrm>
        <a:off x="5129106" y="3134564"/>
        <a:ext cx="1217310" cy="1053116"/>
      </dsp:txXfrm>
    </dsp:sp>
    <dsp:sp modelId="{87A02FE1-A5AA-4DC1-9D83-12BAC2323DAD}">
      <dsp:nvSpPr>
        <dsp:cNvPr id="0" name=""/>
        <dsp:cNvSpPr/>
      </dsp:nvSpPr>
      <dsp:spPr>
        <a:xfrm>
          <a:off x="2956944" y="386134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18FCE-B992-4769-BF53-AB2DF91A364F}">
      <dsp:nvSpPr>
        <dsp:cNvPr id="0" name=""/>
        <dsp:cNvSpPr/>
      </dsp:nvSpPr>
      <dsp:spPr>
        <a:xfrm>
          <a:off x="3157475" y="384346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100" kern="1200" dirty="0"/>
            <a:t>الوافدين الجدد</a:t>
          </a:r>
          <a:endParaRPr lang="en-US" sz="2100" kern="1200" dirty="0"/>
        </a:p>
      </dsp:txBody>
      <dsp:txXfrm>
        <a:off x="3459220" y="4104505"/>
        <a:ext cx="1217310" cy="1053116"/>
      </dsp:txXfrm>
    </dsp:sp>
    <dsp:sp modelId="{5A856562-7A03-4867-9FC7-54BDEBD385C6}">
      <dsp:nvSpPr>
        <dsp:cNvPr id="0" name=""/>
        <dsp:cNvSpPr/>
      </dsp:nvSpPr>
      <dsp:spPr>
        <a:xfrm>
          <a:off x="1962559" y="251155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EBCC9-0B07-430A-8E0F-A29098FA3CD5}">
      <dsp:nvSpPr>
        <dsp:cNvPr id="0" name=""/>
        <dsp:cNvSpPr/>
      </dsp:nvSpPr>
      <dsp:spPr>
        <a:xfrm>
          <a:off x="1386102" y="2894151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100" kern="1200" dirty="0"/>
            <a:t>المسالمين</a:t>
          </a:r>
          <a:endParaRPr lang="en-US" sz="2100" kern="1200" dirty="0"/>
        </a:p>
      </dsp:txBody>
      <dsp:txXfrm>
        <a:off x="1687847" y="3155196"/>
        <a:ext cx="1217310" cy="1053116"/>
      </dsp:txXfrm>
    </dsp:sp>
    <dsp:sp modelId="{F01499A7-CDAC-4363-A792-CEBD726FDE9D}">
      <dsp:nvSpPr>
        <dsp:cNvPr id="0" name=""/>
        <dsp:cNvSpPr/>
      </dsp:nvSpPr>
      <dsp:spPr>
        <a:xfrm>
          <a:off x="1479837" y="96669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100" kern="1200" dirty="0"/>
            <a:t>و قد يكون اى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100" kern="1200" dirty="0"/>
            <a:t>شخص</a:t>
          </a:r>
          <a:endParaRPr lang="en-US" sz="2100" kern="1200" dirty="0"/>
        </a:p>
      </dsp:txBody>
      <dsp:txXfrm>
        <a:off x="1781582" y="1227735"/>
        <a:ext cx="1217310" cy="10531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14DCF-80EA-416D-A915-F4A76999400E}">
      <dsp:nvSpPr>
        <dsp:cNvPr id="0" name=""/>
        <dsp:cNvSpPr/>
      </dsp:nvSpPr>
      <dsp:spPr>
        <a:xfrm>
          <a:off x="1869502" y="672858"/>
          <a:ext cx="4506363" cy="4506363"/>
        </a:xfrm>
        <a:prstGeom prst="blockArc">
          <a:avLst>
            <a:gd name="adj1" fmla="val 10796759"/>
            <a:gd name="adj2" fmla="val 16183574"/>
            <a:gd name="adj3" fmla="val 4634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2DE58-BCA4-49DE-B434-6025E3A3520C}">
      <dsp:nvSpPr>
        <dsp:cNvPr id="0" name=""/>
        <dsp:cNvSpPr/>
      </dsp:nvSpPr>
      <dsp:spPr>
        <a:xfrm>
          <a:off x="1869503" y="674934"/>
          <a:ext cx="4506363" cy="4506363"/>
        </a:xfrm>
        <a:prstGeom prst="blockArc">
          <a:avLst>
            <a:gd name="adj1" fmla="val 5400000"/>
            <a:gd name="adj2" fmla="val 10800000"/>
            <a:gd name="adj3" fmla="val 4634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BE64B-A149-49B2-8829-168EBE761C14}">
      <dsp:nvSpPr>
        <dsp:cNvPr id="0" name=""/>
        <dsp:cNvSpPr/>
      </dsp:nvSpPr>
      <dsp:spPr>
        <a:xfrm>
          <a:off x="1869503" y="674934"/>
          <a:ext cx="4506363" cy="4506363"/>
        </a:xfrm>
        <a:prstGeom prst="blockArc">
          <a:avLst>
            <a:gd name="adj1" fmla="val 0"/>
            <a:gd name="adj2" fmla="val 5400000"/>
            <a:gd name="adj3" fmla="val 4634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60CBB-F024-4863-A869-3F6C21E57CC5}">
      <dsp:nvSpPr>
        <dsp:cNvPr id="0" name=""/>
        <dsp:cNvSpPr/>
      </dsp:nvSpPr>
      <dsp:spPr>
        <a:xfrm>
          <a:off x="1869504" y="672858"/>
          <a:ext cx="4506363" cy="4506363"/>
        </a:xfrm>
        <a:prstGeom prst="blockArc">
          <a:avLst>
            <a:gd name="adj1" fmla="val 16183571"/>
            <a:gd name="adj2" fmla="val 3241"/>
            <a:gd name="adj3" fmla="val 463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0D493-0738-49F7-BD42-A1A81C8B7661}">
      <dsp:nvSpPr>
        <dsp:cNvPr id="0" name=""/>
        <dsp:cNvSpPr/>
      </dsp:nvSpPr>
      <dsp:spPr>
        <a:xfrm>
          <a:off x="2855159" y="1892272"/>
          <a:ext cx="2476681" cy="2071687"/>
        </a:xfrm>
        <a:prstGeom prst="ellipse">
          <a:avLst/>
        </a:prstGeom>
        <a:solidFill>
          <a:srgbClr val="96001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3000" b="1" i="1" u="sng" kern="1200" dirty="0">
              <a:solidFill>
                <a:schemeClr val="tx1"/>
              </a:solidFill>
            </a:rPr>
            <a:t>تاثير التنمر على الشخص المتنمر عليه </a:t>
          </a:r>
          <a:endParaRPr lang="en-US" sz="3000" b="1" i="1" u="sng" kern="1200" dirty="0">
            <a:solidFill>
              <a:schemeClr val="tx1"/>
            </a:solidFill>
          </a:endParaRPr>
        </a:p>
      </dsp:txBody>
      <dsp:txXfrm>
        <a:off x="3217861" y="2195664"/>
        <a:ext cx="1751277" cy="1464903"/>
      </dsp:txXfrm>
    </dsp:sp>
    <dsp:sp modelId="{E9675893-6F5A-4D2D-97C4-B4CA78C70AE7}">
      <dsp:nvSpPr>
        <dsp:cNvPr id="0" name=""/>
        <dsp:cNvSpPr/>
      </dsp:nvSpPr>
      <dsp:spPr>
        <a:xfrm>
          <a:off x="3387076" y="0"/>
          <a:ext cx="1450181" cy="145018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000" kern="1200" dirty="0"/>
            <a:t>فقدان الثقه بالنفس </a:t>
          </a:r>
          <a:endParaRPr lang="en-US" sz="2000" kern="1200" dirty="0"/>
        </a:p>
      </dsp:txBody>
      <dsp:txXfrm>
        <a:off x="3599450" y="212374"/>
        <a:ext cx="1025433" cy="1025433"/>
      </dsp:txXfrm>
    </dsp:sp>
    <dsp:sp modelId="{2068006C-6B96-426A-A1D1-7E293DA4D2E9}">
      <dsp:nvSpPr>
        <dsp:cNvPr id="0" name=""/>
        <dsp:cNvSpPr/>
      </dsp:nvSpPr>
      <dsp:spPr>
        <a:xfrm>
          <a:off x="5320990" y="2203025"/>
          <a:ext cx="2005339" cy="1450181"/>
        </a:xfrm>
        <a:prstGeom prst="ellipse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ar-SA" sz="2400" kern="1200" dirty="0"/>
            <a:t>فقدان التركيز </a:t>
          </a:r>
          <a:r>
            <a:rPr lang="ar-SA" sz="2000" kern="1200" dirty="0"/>
            <a:t>وتراجع</a:t>
          </a:r>
          <a:r>
            <a:rPr lang="ar-SA" sz="2400" kern="1200" dirty="0"/>
            <a:t> الأداء </a:t>
          </a:r>
          <a:endParaRPr lang="en-US" sz="2400" kern="1200" dirty="0"/>
        </a:p>
      </dsp:txBody>
      <dsp:txXfrm>
        <a:off x="5614665" y="2415399"/>
        <a:ext cx="1417989" cy="1025433"/>
      </dsp:txXfrm>
    </dsp:sp>
    <dsp:sp modelId="{D8C2550D-3465-4536-9FB3-24CC9576E084}">
      <dsp:nvSpPr>
        <dsp:cNvPr id="0" name=""/>
        <dsp:cNvSpPr/>
      </dsp:nvSpPr>
      <dsp:spPr>
        <a:xfrm>
          <a:off x="2881424" y="4404000"/>
          <a:ext cx="2482521" cy="1450181"/>
        </a:xfrm>
        <a:prstGeom prst="ellipse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ar-SA" sz="2000" kern="1200" dirty="0"/>
            <a:t>احتمال حدوث مشاكل في الصحة النفسية مثل الاكتئاب، والقلق، وحدوث حالات انتحار</a:t>
          </a:r>
          <a:endParaRPr lang="en-US" sz="2000" kern="1200" dirty="0"/>
        </a:p>
      </dsp:txBody>
      <dsp:txXfrm>
        <a:off x="3244981" y="4616374"/>
        <a:ext cx="1755407" cy="1025433"/>
      </dsp:txXfrm>
    </dsp:sp>
    <dsp:sp modelId="{DAF93F0E-BA75-4ABE-BB1B-2883EC7DC253}">
      <dsp:nvSpPr>
        <dsp:cNvPr id="0" name=""/>
        <dsp:cNvSpPr/>
      </dsp:nvSpPr>
      <dsp:spPr>
        <a:xfrm>
          <a:off x="801669" y="2203025"/>
          <a:ext cx="2240080" cy="1450181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ar-SA" sz="2000" kern="1200" dirty="0"/>
            <a:t>الخجل الاجتماعي والخوف من مواجهة المجتمعات الجديدة.</a:t>
          </a:r>
          <a:endParaRPr lang="en-US" sz="2000" kern="1200" dirty="0"/>
        </a:p>
      </dsp:txBody>
      <dsp:txXfrm>
        <a:off x="1129721" y="2415399"/>
        <a:ext cx="1583976" cy="10254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A4F40-1C23-4753-8064-2D5734C55F36}">
      <dsp:nvSpPr>
        <dsp:cNvPr id="0" name=""/>
        <dsp:cNvSpPr/>
      </dsp:nvSpPr>
      <dsp:spPr>
        <a:xfrm>
          <a:off x="875539" y="2273839"/>
          <a:ext cx="2042730" cy="1600382"/>
        </a:xfrm>
        <a:prstGeom prst="roundRect">
          <a:avLst>
            <a:gd name="adj" fmla="val 10000"/>
          </a:avLst>
        </a:prstGeom>
        <a:solidFill>
          <a:srgbClr val="96001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800" b="1" kern="1200" dirty="0">
              <a:solidFill>
                <a:schemeClr val="tx1"/>
              </a:solidFill>
            </a:rPr>
            <a:t>اسباب التنمر</a:t>
          </a:r>
          <a:endParaRPr lang="en-US" sz="2800" b="1" kern="1200" dirty="0">
            <a:solidFill>
              <a:schemeClr val="tx1"/>
            </a:solidFill>
          </a:endParaRPr>
        </a:p>
      </dsp:txBody>
      <dsp:txXfrm>
        <a:off x="922413" y="2320713"/>
        <a:ext cx="1948982" cy="1506634"/>
      </dsp:txXfrm>
    </dsp:sp>
    <dsp:sp modelId="{26A1693C-679B-45ED-8A6C-63F1CB86A9A8}">
      <dsp:nvSpPr>
        <dsp:cNvPr id="0" name=""/>
        <dsp:cNvSpPr/>
      </dsp:nvSpPr>
      <dsp:spPr>
        <a:xfrm rot="17159204">
          <a:off x="1931649" y="1751784"/>
          <a:ext cx="2723270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271"/>
              </a:moveTo>
              <a:lnTo>
                <a:pt x="2723270" y="13271"/>
              </a:lnTo>
            </a:path>
          </a:pathLst>
        </a:custGeom>
        <a:noFill/>
        <a:ln w="12700" cap="flat" cmpd="sng" algn="ctr">
          <a:solidFill>
            <a:srgbClr val="8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225203" y="1696974"/>
        <a:ext cx="136163" cy="136163"/>
      </dsp:txXfrm>
    </dsp:sp>
    <dsp:sp modelId="{B90446A6-02B6-4C6C-907F-8430C762C9B5}">
      <dsp:nvSpPr>
        <dsp:cNvPr id="0" name=""/>
        <dsp:cNvSpPr/>
      </dsp:nvSpPr>
      <dsp:spPr>
        <a:xfrm>
          <a:off x="3668299" y="2781"/>
          <a:ext cx="1813197" cy="906598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ar-EG" sz="2000" kern="1200" dirty="0"/>
            <a:t>تم التنمر عليهم من قبل </a:t>
          </a:r>
          <a:endParaRPr lang="en-US" sz="2000" kern="1200" dirty="0"/>
        </a:p>
      </dsp:txBody>
      <dsp:txXfrm>
        <a:off x="3694852" y="29334"/>
        <a:ext cx="1760091" cy="853492"/>
      </dsp:txXfrm>
    </dsp:sp>
    <dsp:sp modelId="{0C27AAE2-2A3C-4E63-9964-061B72E18A55}">
      <dsp:nvSpPr>
        <dsp:cNvPr id="0" name=""/>
        <dsp:cNvSpPr/>
      </dsp:nvSpPr>
      <dsp:spPr>
        <a:xfrm rot="17727547">
          <a:off x="2420888" y="2273078"/>
          <a:ext cx="1744793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271"/>
              </a:moveTo>
              <a:lnTo>
                <a:pt x="1744793" y="13271"/>
              </a:lnTo>
            </a:path>
          </a:pathLst>
        </a:custGeom>
        <a:noFill/>
        <a:ln w="12700" cap="flat" cmpd="sng" algn="ctr">
          <a:solidFill>
            <a:srgbClr val="8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249665" y="2242730"/>
        <a:ext cx="87239" cy="87239"/>
      </dsp:txXfrm>
    </dsp:sp>
    <dsp:sp modelId="{C69C5815-6889-4D39-A54D-69C7A74148C7}">
      <dsp:nvSpPr>
        <dsp:cNvPr id="0" name=""/>
        <dsp:cNvSpPr/>
      </dsp:nvSpPr>
      <dsp:spPr>
        <a:xfrm>
          <a:off x="3668299" y="1045370"/>
          <a:ext cx="1813197" cy="906598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000" kern="1200" dirty="0"/>
            <a:t>بدافع الشهره و الانضمام الى مجموعه معينه </a:t>
          </a:r>
          <a:endParaRPr lang="en-US" sz="2000" kern="1200" dirty="0"/>
        </a:p>
      </dsp:txBody>
      <dsp:txXfrm>
        <a:off x="3694852" y="1071923"/>
        <a:ext cx="1760091" cy="853492"/>
      </dsp:txXfrm>
    </dsp:sp>
    <dsp:sp modelId="{829E5EF1-0133-413C-8678-CFA97A32D17C}">
      <dsp:nvSpPr>
        <dsp:cNvPr id="0" name=""/>
        <dsp:cNvSpPr/>
      </dsp:nvSpPr>
      <dsp:spPr>
        <a:xfrm rot="19265279">
          <a:off x="2820347" y="2783557"/>
          <a:ext cx="882630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271"/>
              </a:moveTo>
              <a:lnTo>
                <a:pt x="882630" y="13271"/>
              </a:lnTo>
            </a:path>
          </a:pathLst>
        </a:custGeom>
        <a:noFill/>
        <a:ln w="12700" cap="flat" cmpd="sng" algn="ctr">
          <a:solidFill>
            <a:srgbClr val="8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9596" y="2774763"/>
        <a:ext cx="44131" cy="44131"/>
      </dsp:txXfrm>
    </dsp:sp>
    <dsp:sp modelId="{55A5A846-FC5B-4B11-AC74-E7563C5F5089}">
      <dsp:nvSpPr>
        <dsp:cNvPr id="0" name=""/>
        <dsp:cNvSpPr/>
      </dsp:nvSpPr>
      <dsp:spPr>
        <a:xfrm>
          <a:off x="3605055" y="2054850"/>
          <a:ext cx="1813197" cy="929553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000" kern="1200" dirty="0"/>
            <a:t>المنزل</a:t>
          </a:r>
          <a:endParaRPr lang="en-US" sz="2000" kern="1200" dirty="0"/>
        </a:p>
      </dsp:txBody>
      <dsp:txXfrm>
        <a:off x="3632281" y="2082076"/>
        <a:ext cx="1758745" cy="875101"/>
      </dsp:txXfrm>
    </dsp:sp>
    <dsp:sp modelId="{EEB5C952-6B6C-483A-8866-3DD679C6C71F}">
      <dsp:nvSpPr>
        <dsp:cNvPr id="0" name=""/>
        <dsp:cNvSpPr/>
      </dsp:nvSpPr>
      <dsp:spPr>
        <a:xfrm rot="19694268">
          <a:off x="5348808" y="2262263"/>
          <a:ext cx="927412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271"/>
              </a:moveTo>
              <a:lnTo>
                <a:pt x="927412" y="13271"/>
              </a:lnTo>
            </a:path>
          </a:pathLst>
        </a:custGeom>
        <a:noFill/>
        <a:ln w="12700" cap="flat" cmpd="sng" algn="ctr">
          <a:solidFill>
            <a:srgbClr val="8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89329" y="2252349"/>
        <a:ext cx="46370" cy="46370"/>
      </dsp:txXfrm>
    </dsp:sp>
    <dsp:sp modelId="{E6D2DE19-03A9-4494-B495-81FF4DEC87CD}">
      <dsp:nvSpPr>
        <dsp:cNvPr id="0" name=""/>
        <dsp:cNvSpPr/>
      </dsp:nvSpPr>
      <dsp:spPr>
        <a:xfrm>
          <a:off x="6206776" y="1578142"/>
          <a:ext cx="1813197" cy="906598"/>
        </a:xfrm>
        <a:prstGeom prst="roundRect">
          <a:avLst>
            <a:gd name="adj" fmla="val 10000"/>
          </a:avLst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000" kern="1200" dirty="0"/>
            <a:t>العدوانيه</a:t>
          </a:r>
          <a:endParaRPr lang="en-US" sz="2000" kern="1200" dirty="0"/>
        </a:p>
      </dsp:txBody>
      <dsp:txXfrm>
        <a:off x="6233329" y="1604695"/>
        <a:ext cx="1760091" cy="853492"/>
      </dsp:txXfrm>
    </dsp:sp>
    <dsp:sp modelId="{5B7DE5D6-62FC-4705-86AA-F0759B6E76ED}">
      <dsp:nvSpPr>
        <dsp:cNvPr id="0" name=""/>
        <dsp:cNvSpPr/>
      </dsp:nvSpPr>
      <dsp:spPr>
        <a:xfrm rot="2106641">
          <a:off x="5330557" y="2783557"/>
          <a:ext cx="963915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271"/>
              </a:moveTo>
              <a:lnTo>
                <a:pt x="963915" y="13271"/>
              </a:lnTo>
            </a:path>
          </a:pathLst>
        </a:custGeom>
        <a:noFill/>
        <a:ln w="12700" cap="flat" cmpd="sng" algn="ctr">
          <a:solidFill>
            <a:srgbClr val="8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88416" y="2772730"/>
        <a:ext cx="48195" cy="48195"/>
      </dsp:txXfrm>
    </dsp:sp>
    <dsp:sp modelId="{268B905F-6237-48B5-8D0A-B77429F07FC5}">
      <dsp:nvSpPr>
        <dsp:cNvPr id="0" name=""/>
        <dsp:cNvSpPr/>
      </dsp:nvSpPr>
      <dsp:spPr>
        <a:xfrm>
          <a:off x="6206776" y="2620731"/>
          <a:ext cx="1813197" cy="906598"/>
        </a:xfrm>
        <a:prstGeom prst="roundRect">
          <a:avLst>
            <a:gd name="adj" fmla="val 10000"/>
          </a:avLst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000" kern="1200" dirty="0"/>
            <a:t>الاهمال</a:t>
          </a:r>
          <a:endParaRPr lang="en-US" sz="2000" kern="1200" dirty="0"/>
        </a:p>
      </dsp:txBody>
      <dsp:txXfrm>
        <a:off x="6233329" y="2647284"/>
        <a:ext cx="1760091" cy="853492"/>
      </dsp:txXfrm>
    </dsp:sp>
    <dsp:sp modelId="{F6AFD889-0F9A-470F-93CF-859CAB006BCF}">
      <dsp:nvSpPr>
        <dsp:cNvPr id="0" name=""/>
        <dsp:cNvSpPr/>
      </dsp:nvSpPr>
      <dsp:spPr>
        <a:xfrm rot="2123250">
          <a:off x="2833287" y="3327144"/>
          <a:ext cx="919994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271"/>
              </a:moveTo>
              <a:lnTo>
                <a:pt x="919994" y="13271"/>
              </a:lnTo>
            </a:path>
          </a:pathLst>
        </a:custGeom>
        <a:noFill/>
        <a:ln w="12700" cap="flat" cmpd="sng" algn="ctr">
          <a:solidFill>
            <a:srgbClr val="8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70285" y="3317416"/>
        <a:ext cx="45999" cy="45999"/>
      </dsp:txXfrm>
    </dsp:sp>
    <dsp:sp modelId="{9279DF58-F694-489E-A1DA-56D3AA4F51F8}">
      <dsp:nvSpPr>
        <dsp:cNvPr id="0" name=""/>
        <dsp:cNvSpPr/>
      </dsp:nvSpPr>
      <dsp:spPr>
        <a:xfrm>
          <a:off x="3668299" y="3153502"/>
          <a:ext cx="1813197" cy="906598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000" kern="1200" dirty="0"/>
            <a:t>عدم الشعور بالامان النفسى و العاطفى </a:t>
          </a:r>
          <a:endParaRPr lang="en-US" sz="2000" kern="1200" dirty="0"/>
        </a:p>
      </dsp:txBody>
      <dsp:txXfrm>
        <a:off x="3694852" y="3180055"/>
        <a:ext cx="1760091" cy="853492"/>
      </dsp:txXfrm>
    </dsp:sp>
    <dsp:sp modelId="{0E478FCD-B62D-4AB1-A5CD-ADD4D5090015}">
      <dsp:nvSpPr>
        <dsp:cNvPr id="0" name=""/>
        <dsp:cNvSpPr/>
      </dsp:nvSpPr>
      <dsp:spPr>
        <a:xfrm rot="4428389">
          <a:off x="1934304" y="4371124"/>
          <a:ext cx="2729003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271"/>
              </a:moveTo>
              <a:lnTo>
                <a:pt x="2729003" y="13271"/>
              </a:lnTo>
            </a:path>
          </a:pathLst>
        </a:custGeom>
        <a:noFill/>
        <a:ln w="12700" cap="flat" cmpd="sng" algn="ctr">
          <a:solidFill>
            <a:srgbClr val="8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230580" y="4316170"/>
        <a:ext cx="136450" cy="136450"/>
      </dsp:txXfrm>
    </dsp:sp>
    <dsp:sp modelId="{6A0E1750-B57B-438A-A321-F45FDAA5141B}">
      <dsp:nvSpPr>
        <dsp:cNvPr id="0" name=""/>
        <dsp:cNvSpPr/>
      </dsp:nvSpPr>
      <dsp:spPr>
        <a:xfrm>
          <a:off x="3679341" y="5241462"/>
          <a:ext cx="1813197" cy="906598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000" kern="1200" dirty="0"/>
            <a:t>عدم الوعى بأثر التنمر </a:t>
          </a:r>
          <a:endParaRPr lang="en-US" sz="2000" kern="1200" dirty="0"/>
        </a:p>
      </dsp:txBody>
      <dsp:txXfrm>
        <a:off x="3705894" y="5268015"/>
        <a:ext cx="1760091" cy="853492"/>
      </dsp:txXfrm>
    </dsp:sp>
    <dsp:sp modelId="{6605A3D1-C565-4A2D-BEC3-614576B8A7FD}">
      <dsp:nvSpPr>
        <dsp:cNvPr id="0" name=""/>
        <dsp:cNvSpPr/>
      </dsp:nvSpPr>
      <dsp:spPr>
        <a:xfrm rot="3857214">
          <a:off x="2421723" y="3850991"/>
          <a:ext cx="1754166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271"/>
              </a:moveTo>
              <a:lnTo>
                <a:pt x="1754166" y="13271"/>
              </a:lnTo>
            </a:path>
          </a:pathLst>
        </a:custGeom>
        <a:noFill/>
        <a:ln w="12700" cap="flat" cmpd="sng" algn="ctr">
          <a:solidFill>
            <a:srgbClr val="8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254951" y="3820408"/>
        <a:ext cx="87708" cy="87708"/>
      </dsp:txXfrm>
    </dsp:sp>
    <dsp:sp modelId="{A6E56F69-3912-4420-A1F9-092870D42D8E}">
      <dsp:nvSpPr>
        <dsp:cNvPr id="0" name=""/>
        <dsp:cNvSpPr/>
      </dsp:nvSpPr>
      <dsp:spPr>
        <a:xfrm>
          <a:off x="3679341" y="4201195"/>
          <a:ext cx="1813197" cy="906598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000" kern="1200" dirty="0"/>
            <a:t>الغيره</a:t>
          </a:r>
          <a:endParaRPr lang="en-US" sz="2000" kern="1200" dirty="0"/>
        </a:p>
      </dsp:txBody>
      <dsp:txXfrm>
        <a:off x="3705894" y="4227748"/>
        <a:ext cx="1760091" cy="8534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01E53-D751-48AF-ADA3-5A51A952375C}">
      <dsp:nvSpPr>
        <dsp:cNvPr id="0" name=""/>
        <dsp:cNvSpPr/>
      </dsp:nvSpPr>
      <dsp:spPr>
        <a:xfrm rot="5400000">
          <a:off x="-219471" y="219479"/>
          <a:ext cx="1463145" cy="1024202"/>
        </a:xfrm>
        <a:prstGeom prst="chevron">
          <a:avLst/>
        </a:prstGeom>
        <a:solidFill>
          <a:srgbClr val="960015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500" kern="1200" dirty="0"/>
            <a:t>تعلم اليات المواجهه</a:t>
          </a:r>
          <a:endParaRPr lang="en-US" sz="1500" kern="1200" dirty="0"/>
        </a:p>
      </dsp:txBody>
      <dsp:txXfrm rot="-5400000">
        <a:off x="1" y="512108"/>
        <a:ext cx="1024202" cy="438943"/>
      </dsp:txXfrm>
    </dsp:sp>
    <dsp:sp modelId="{A498E977-09BF-4DEE-A6F0-39604D364B93}">
      <dsp:nvSpPr>
        <dsp:cNvPr id="0" name=""/>
        <dsp:cNvSpPr/>
      </dsp:nvSpPr>
      <dsp:spPr>
        <a:xfrm rot="5400000">
          <a:off x="4100578" y="-3061627"/>
          <a:ext cx="951044" cy="7103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1700" b="1" i="0" kern="1200" dirty="0"/>
            <a:t>لا تُظهر للشخص المعتدي أنك شعرت بالإهانة أو أنه نجح في التأثير عليك.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1700" b="1" i="0" kern="1200" dirty="0"/>
            <a:t>اشعر بقوتك الداخلية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1700" b="1" i="0" kern="1200" dirty="0"/>
            <a:t>قم بالرد على الإهانة بهجوم لفظي ذكي</a:t>
          </a:r>
          <a:endParaRPr lang="en-US" sz="1700" kern="1200" dirty="0"/>
        </a:p>
      </dsp:txBody>
      <dsp:txXfrm rot="-5400000">
        <a:off x="1024202" y="61175"/>
        <a:ext cx="7057371" cy="858192"/>
      </dsp:txXfrm>
    </dsp:sp>
    <dsp:sp modelId="{2E6E0A97-5AFB-40CC-8DF9-502839DE9D21}">
      <dsp:nvSpPr>
        <dsp:cNvPr id="0" name=""/>
        <dsp:cNvSpPr/>
      </dsp:nvSpPr>
      <dsp:spPr>
        <a:xfrm rot="5400000">
          <a:off x="-219471" y="1537981"/>
          <a:ext cx="1463145" cy="1024202"/>
        </a:xfrm>
        <a:prstGeom prst="chevron">
          <a:avLst/>
        </a:prstGeom>
        <a:solidFill>
          <a:srgbClr val="80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500" kern="1200" dirty="0"/>
            <a:t>بناء قوتك الشخصيه</a:t>
          </a:r>
          <a:endParaRPr lang="en-US" sz="1500" kern="1200" dirty="0"/>
        </a:p>
      </dsp:txBody>
      <dsp:txXfrm rot="-5400000">
        <a:off x="1" y="1830610"/>
        <a:ext cx="1024202" cy="438943"/>
      </dsp:txXfrm>
    </dsp:sp>
    <dsp:sp modelId="{96D483D8-5EA7-42C4-88D9-3897F4B375C2}">
      <dsp:nvSpPr>
        <dsp:cNvPr id="0" name=""/>
        <dsp:cNvSpPr/>
      </dsp:nvSpPr>
      <dsp:spPr>
        <a:xfrm rot="5400000">
          <a:off x="4100578" y="-1757866"/>
          <a:ext cx="951044" cy="7103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1700" b="1" i="0" kern="1200" dirty="0"/>
            <a:t>عزز مشاعرك الجيدة وفهمك الإيجابي لنفسك.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1700" b="1" i="0" kern="1200" dirty="0"/>
            <a:t>لا تخضع لإغراء تبادل الإساءة.</a:t>
          </a:r>
          <a:endParaRPr lang="en-US" sz="1700" kern="1200" dirty="0"/>
        </a:p>
      </dsp:txBody>
      <dsp:txXfrm rot="-5400000">
        <a:off x="1024202" y="1364936"/>
        <a:ext cx="7057371" cy="858192"/>
      </dsp:txXfrm>
    </dsp:sp>
    <dsp:sp modelId="{B518EF35-4E5E-4E02-BFAF-428FF03DC2E4}">
      <dsp:nvSpPr>
        <dsp:cNvPr id="0" name=""/>
        <dsp:cNvSpPr/>
      </dsp:nvSpPr>
      <dsp:spPr>
        <a:xfrm rot="5400000">
          <a:off x="-219471" y="2856483"/>
          <a:ext cx="1463145" cy="1024202"/>
        </a:xfrm>
        <a:prstGeom prst="chevron">
          <a:avLst/>
        </a:prstGeom>
        <a:solidFill>
          <a:srgbClr val="80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500" kern="1200" dirty="0"/>
            <a:t>تجنب و منع حدوث المضايقه</a:t>
          </a:r>
          <a:endParaRPr lang="en-US" sz="1500" kern="1200" dirty="0"/>
        </a:p>
      </dsp:txBody>
      <dsp:txXfrm rot="-5400000">
        <a:off x="1" y="3149112"/>
        <a:ext cx="1024202" cy="438943"/>
      </dsp:txXfrm>
    </dsp:sp>
    <dsp:sp modelId="{3B38ECF4-0DCE-4670-B712-9A71A1BE9049}">
      <dsp:nvSpPr>
        <dsp:cNvPr id="0" name=""/>
        <dsp:cNvSpPr/>
      </dsp:nvSpPr>
      <dsp:spPr>
        <a:xfrm rot="5400000">
          <a:off x="4100578" y="-439365"/>
          <a:ext cx="951044" cy="7103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1700" b="1" i="0" kern="1200" dirty="0"/>
            <a:t>قم بالإبلاغ عن الأمر.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1700" b="1" i="0" kern="1200" dirty="0"/>
            <a:t>نشر القضية.</a:t>
          </a:r>
          <a:endParaRPr lang="en-US" sz="1700" kern="1200" dirty="0"/>
        </a:p>
      </dsp:txBody>
      <dsp:txXfrm rot="-5400000">
        <a:off x="1024202" y="2683437"/>
        <a:ext cx="7057371" cy="858192"/>
      </dsp:txXfrm>
    </dsp:sp>
    <dsp:sp modelId="{D163A64C-7ABF-4974-A254-7BB865852799}">
      <dsp:nvSpPr>
        <dsp:cNvPr id="0" name=""/>
        <dsp:cNvSpPr/>
      </dsp:nvSpPr>
      <dsp:spPr>
        <a:xfrm rot="5400000">
          <a:off x="-219471" y="4174985"/>
          <a:ext cx="1463145" cy="1024202"/>
        </a:xfrm>
        <a:prstGeom prst="chevron">
          <a:avLst/>
        </a:prstGeom>
        <a:solidFill>
          <a:srgbClr val="80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500" kern="1200" dirty="0"/>
            <a:t>اتفهم التنمر</a:t>
          </a:r>
          <a:endParaRPr lang="en-US" sz="1500" kern="1200" dirty="0"/>
        </a:p>
      </dsp:txBody>
      <dsp:txXfrm rot="-5400000">
        <a:off x="1" y="4467614"/>
        <a:ext cx="1024202" cy="438943"/>
      </dsp:txXfrm>
    </dsp:sp>
    <dsp:sp modelId="{5F0684F8-103E-429C-AEE9-4B55ED224EB5}">
      <dsp:nvSpPr>
        <dsp:cNvPr id="0" name=""/>
        <dsp:cNvSpPr/>
      </dsp:nvSpPr>
      <dsp:spPr>
        <a:xfrm rot="5400000">
          <a:off x="4100578" y="879136"/>
          <a:ext cx="951044" cy="7103797"/>
        </a:xfrm>
        <a:prstGeom prst="round2Same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1700" b="1" i="0" kern="1200" dirty="0"/>
            <a:t>اعرف ما هو التنمر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1700" b="1" i="0" kern="1200" dirty="0"/>
            <a:t>اعلم أن أفعال المتنمرين قد لا يكون لها علاقة بك أنت شخصيًا.</a:t>
          </a:r>
          <a:endParaRPr lang="en-US" sz="1700" kern="1200" dirty="0"/>
        </a:p>
      </dsp:txBody>
      <dsp:txXfrm rot="-5400000">
        <a:off x="1024202" y="4001938"/>
        <a:ext cx="7057371" cy="8581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69A8A-CFCC-43DC-8531-47D40BC9D15F}">
      <dsp:nvSpPr>
        <dsp:cNvPr id="0" name=""/>
        <dsp:cNvSpPr/>
      </dsp:nvSpPr>
      <dsp:spPr>
        <a:xfrm>
          <a:off x="0" y="0"/>
          <a:ext cx="8128000" cy="2579687"/>
        </a:xfrm>
        <a:prstGeom prst="roundRect">
          <a:avLst>
            <a:gd name="adj" fmla="val 10000"/>
          </a:avLst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3300" b="0" i="0" kern="1200" dirty="0"/>
            <a:t>سوشانت سينغ راجبوت</a:t>
          </a:r>
        </a:p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3300" kern="1200" dirty="0"/>
            <a:t>ممثل هندى شاب </a:t>
          </a:r>
          <a:endParaRPr lang="en-US" sz="33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2600" b="0" i="0" kern="1200" dirty="0"/>
            <a:t>صرح أن القائمين على الصناعة بالهند لا يفضلونه ويعاملونه كالمنبوذ ولا يعرف سبب ذلك، صرحت وسائل الإعلام أنّ ذلك ربما يكون سبب انتحاره.</a:t>
          </a:r>
          <a:endParaRPr lang="en-US" sz="2600" kern="1200" dirty="0"/>
        </a:p>
      </dsp:txBody>
      <dsp:txXfrm>
        <a:off x="1883568" y="0"/>
        <a:ext cx="6244431" cy="2579687"/>
      </dsp:txXfrm>
    </dsp:sp>
    <dsp:sp modelId="{E45D398D-0412-4F52-89E7-C1569B8461D3}">
      <dsp:nvSpPr>
        <dsp:cNvPr id="0" name=""/>
        <dsp:cNvSpPr/>
      </dsp:nvSpPr>
      <dsp:spPr>
        <a:xfrm>
          <a:off x="238510" y="228353"/>
          <a:ext cx="1625600" cy="206375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3426A-1228-4658-BF46-C72C1BB798B0}">
      <dsp:nvSpPr>
        <dsp:cNvPr id="0" name=""/>
        <dsp:cNvSpPr/>
      </dsp:nvSpPr>
      <dsp:spPr>
        <a:xfrm>
          <a:off x="0" y="2838979"/>
          <a:ext cx="8128000" cy="2579687"/>
        </a:xfrm>
        <a:prstGeom prst="roundRect">
          <a:avLst>
            <a:gd name="adj" fmla="val 10000"/>
          </a:avLst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3300" b="1" i="0" kern="1200" dirty="0"/>
            <a:t>سولي</a:t>
          </a:r>
          <a:endParaRPr lang="en-US" sz="33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2600" kern="1200" dirty="0"/>
            <a:t>مغنيه بوب كوريه 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2600" kern="1200" dirty="0"/>
            <a:t>قد شنت حمله تنمر عليها من قبل متابعيها ادت باصابتها بالاكتئاب مما ادى للانتحار </a:t>
          </a:r>
          <a:endParaRPr lang="en-US" sz="2600" kern="1200" dirty="0"/>
        </a:p>
      </dsp:txBody>
      <dsp:txXfrm>
        <a:off x="1883568" y="2838979"/>
        <a:ext cx="6244431" cy="2579687"/>
      </dsp:txXfrm>
    </dsp:sp>
    <dsp:sp modelId="{630435AA-B91D-41E1-95E8-3C34B3937F43}">
      <dsp:nvSpPr>
        <dsp:cNvPr id="0" name=""/>
        <dsp:cNvSpPr/>
      </dsp:nvSpPr>
      <dsp:spPr>
        <a:xfrm>
          <a:off x="257968" y="3095625"/>
          <a:ext cx="1625600" cy="206375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8A356-592A-4A36-A168-2AD71ABABDD6}">
      <dsp:nvSpPr>
        <dsp:cNvPr id="0" name=""/>
        <dsp:cNvSpPr/>
      </dsp:nvSpPr>
      <dsp:spPr>
        <a:xfrm>
          <a:off x="0" y="9730"/>
          <a:ext cx="8128000" cy="236185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3300" kern="1200" dirty="0"/>
            <a:t>ايلون ماسك </a:t>
          </a:r>
          <a:endParaRPr lang="en-US" sz="33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2600" kern="1200" dirty="0"/>
            <a:t>من اغنى رجال العالم و اكثرهم نجاحا 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2600" kern="1200" dirty="0"/>
            <a:t>كان يتعرض للتنمر ف صغره و يتعرض للضرب لانه اصغر طفل ف المدرسه </a:t>
          </a:r>
          <a:endParaRPr lang="en-US" sz="2600" kern="1200" dirty="0"/>
        </a:p>
      </dsp:txBody>
      <dsp:txXfrm>
        <a:off x="1861785" y="9730"/>
        <a:ext cx="6266214" cy="2361854"/>
      </dsp:txXfrm>
    </dsp:sp>
    <dsp:sp modelId="{706C3D9C-B27B-4C23-84A1-AC2B32AB8696}">
      <dsp:nvSpPr>
        <dsp:cNvPr id="0" name=""/>
        <dsp:cNvSpPr/>
      </dsp:nvSpPr>
      <dsp:spPr>
        <a:xfrm>
          <a:off x="216743" y="195485"/>
          <a:ext cx="1625600" cy="188948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448C6-F6A3-46F3-916A-092C75902DE4}">
      <dsp:nvSpPr>
        <dsp:cNvPr id="0" name=""/>
        <dsp:cNvSpPr/>
      </dsp:nvSpPr>
      <dsp:spPr>
        <a:xfrm>
          <a:off x="0" y="2598040"/>
          <a:ext cx="8128000" cy="236185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3300" kern="1200" dirty="0"/>
            <a:t>مايكل فيليبس </a:t>
          </a:r>
          <a:endParaRPr lang="en-US" sz="33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2600" kern="1200" dirty="0"/>
            <a:t>اعظم سباح فى التاريخ 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2600" kern="1200" dirty="0"/>
            <a:t>كان يعانى من التنمر بسبب نموه الغير طبيعى و اذنه الكبيره حتى قالت امه فى برنامج انه دائما يرتدى قبعه ليخفى اذنه</a:t>
          </a:r>
          <a:endParaRPr lang="en-US" sz="2600" kern="1200" dirty="0"/>
        </a:p>
      </dsp:txBody>
      <dsp:txXfrm>
        <a:off x="1861785" y="2598040"/>
        <a:ext cx="6266214" cy="2361854"/>
      </dsp:txXfrm>
    </dsp:sp>
    <dsp:sp modelId="{2080FAD6-19A4-4F5B-9396-9BDC053DAF8A}">
      <dsp:nvSpPr>
        <dsp:cNvPr id="0" name=""/>
        <dsp:cNvSpPr/>
      </dsp:nvSpPr>
      <dsp:spPr>
        <a:xfrm>
          <a:off x="236185" y="2834225"/>
          <a:ext cx="1625600" cy="188948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72CD3-4739-48D4-A82C-15AD93EAD464}">
      <dsp:nvSpPr>
        <dsp:cNvPr id="0" name=""/>
        <dsp:cNvSpPr/>
      </dsp:nvSpPr>
      <dsp:spPr>
        <a:xfrm rot="21300000">
          <a:off x="21987" y="1460070"/>
          <a:ext cx="7120987" cy="815460"/>
        </a:xfrm>
        <a:prstGeom prst="mathMinus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9C311-9665-4445-9C0F-8BE6E438C532}">
      <dsp:nvSpPr>
        <dsp:cNvPr id="0" name=""/>
        <dsp:cNvSpPr/>
      </dsp:nvSpPr>
      <dsp:spPr>
        <a:xfrm>
          <a:off x="859795" y="186780"/>
          <a:ext cx="2149488" cy="1494240"/>
        </a:xfrm>
        <a:prstGeom prst="down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840F3-896E-439E-88D4-7C25814DB922}">
      <dsp:nvSpPr>
        <dsp:cNvPr id="0" name=""/>
        <dsp:cNvSpPr/>
      </dsp:nvSpPr>
      <dsp:spPr>
        <a:xfrm>
          <a:off x="3797429" y="0"/>
          <a:ext cx="2292787" cy="156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3700" kern="1200" dirty="0"/>
            <a:t>سيطرت و فزت</a:t>
          </a:r>
          <a:endParaRPr lang="en-US" sz="3700" kern="1200" dirty="0"/>
        </a:p>
      </dsp:txBody>
      <dsp:txXfrm>
        <a:off x="3797429" y="0"/>
        <a:ext cx="2292787" cy="1568952"/>
      </dsp:txXfrm>
    </dsp:sp>
    <dsp:sp modelId="{343B6A36-B856-4710-BF51-3726F5B9866B}">
      <dsp:nvSpPr>
        <dsp:cNvPr id="0" name=""/>
        <dsp:cNvSpPr/>
      </dsp:nvSpPr>
      <dsp:spPr>
        <a:xfrm>
          <a:off x="4155677" y="2054580"/>
          <a:ext cx="2149488" cy="1494240"/>
        </a:xfrm>
        <a:prstGeom prst="upArrow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E081A-0273-428E-8FEC-89925740AFA7}">
      <dsp:nvSpPr>
        <dsp:cNvPr id="0" name=""/>
        <dsp:cNvSpPr/>
      </dsp:nvSpPr>
      <dsp:spPr>
        <a:xfrm>
          <a:off x="1074744" y="2166648"/>
          <a:ext cx="2292787" cy="156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3700" kern="1200" dirty="0"/>
            <a:t>قل</a:t>
          </a:r>
          <a:r>
            <a:rPr lang="ar-EG" sz="3700" kern="1200" baseline="0" dirty="0"/>
            <a:t> غضبك</a:t>
          </a:r>
          <a:endParaRPr lang="en-US" sz="3700" kern="1200" dirty="0"/>
        </a:p>
      </dsp:txBody>
      <dsp:txXfrm>
        <a:off x="1074744" y="2166648"/>
        <a:ext cx="2292787" cy="1568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C8CB-858D-4F4F-B5DE-4A3CFB640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331AD-C60F-45E2-B610-193990C00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08013-D64D-462D-A798-A2720009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5783-EEB1-485B-BD0D-1419D21F847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9AB5-A080-460C-8810-6C75F56B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69F45-7036-4031-95A9-36792FDC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919-375D-48A6-A25B-0416C377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3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51B2-54BC-4AC7-B8B5-3E45A640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45164-BBBF-49B9-8084-DCE147CC6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D5388-1167-4226-B158-52EA333A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5783-EEB1-485B-BD0D-1419D21F847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10FD5-3764-4C56-BBB8-CEE07536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12E93-F815-4890-BECF-B773E57B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919-375D-48A6-A25B-0416C377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2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1DE03-8D2E-4884-A77A-2F400DE1A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0B009-3487-4894-8588-FEFBA6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E4BCF-B5B3-4C71-B48B-096F3E87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5783-EEB1-485B-BD0D-1419D21F847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5255-A350-426C-9D82-2F55BC58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5FEBB-CF30-44F9-BF4C-A78E2E60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919-375D-48A6-A25B-0416C377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7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38BE-2F2B-464F-919A-C12C5C6E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2FB25-AD3D-478B-AD77-231DC773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FBC9-B755-491B-9B10-A74C1AB0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5783-EEB1-485B-BD0D-1419D21F847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DA418-2D43-4ED6-834B-B5201B8B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A34FF-85C1-43C2-A1F7-AA07575E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919-375D-48A6-A25B-0416C377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0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F759-B6C2-4BA2-A5BC-F1EEE2CE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98A9F-D7AA-4C11-92DA-D700285AD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C5801-7C58-4070-8785-2365946F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5783-EEB1-485B-BD0D-1419D21F847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83FE1-60E3-4938-B002-7525EEA4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C8AFB-9CAB-4B7D-9968-31D21AD3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919-375D-48A6-A25B-0416C377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3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6D1B-8932-4D18-B3FE-0DEB6576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D3D5-7F3F-4D7B-979A-96F22AFCE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D4D7A-5C0A-46AD-9F0F-DEFE1D492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3D7F6-88D5-44F3-A49C-FDCEC1DB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5783-EEB1-485B-BD0D-1419D21F847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F3826-9BD4-4DA7-BF3A-0B32F144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C1965-0E9F-4E0F-8DED-96259B56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919-375D-48A6-A25B-0416C377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2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12F2-82ED-4C22-91C1-45517CAA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B5D59-69F9-44B5-886C-C4F905D7A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65FCD-1154-491B-BD04-BC1C45B73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BBC9A-3D98-4D7B-88F7-699995D02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0555E-F4E1-4163-8F81-93A58B1E7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5BF32-5959-44E5-BCF5-8309EFF4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5783-EEB1-485B-BD0D-1419D21F847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19180-7ABA-4ACC-8175-0B30845E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DE357-7A57-4288-BC37-00B8E244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919-375D-48A6-A25B-0416C377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40E0-9B28-4A98-92B5-F9433B3F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9B265-6409-47E1-9D47-3BC05A66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5783-EEB1-485B-BD0D-1419D21F847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7DC27-E5C9-4806-A2F3-732A43C3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36140-4C79-47F8-A0F4-96A44430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919-375D-48A6-A25B-0416C377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1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9233E-81F8-4DFF-B824-C9B26549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5783-EEB1-485B-BD0D-1419D21F847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BF38E-15FD-4B57-A392-1B1C4F1C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CFD98-7E03-4267-B1BE-7F777CB2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919-375D-48A6-A25B-0416C377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2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A5CF-F338-4EA5-A9CC-E41B31D3B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276B7-D4F2-42B6-9711-36E623E12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C224E-2510-4A25-8195-CD59CA495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62AA3-B1A2-4D49-B679-7146A763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5783-EEB1-485B-BD0D-1419D21F847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91A8E-CF9C-4B7D-A49B-72E65CB4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CE040-9A08-4E52-A381-57FCB076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919-375D-48A6-A25B-0416C377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8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3896-BEA0-407E-88C1-DB64325C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D750F-B40B-47A9-92B2-BF4181BD0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683DB-3D25-4E73-BE1E-2AC231671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8BEC8-55D9-4B8E-8960-D6E1B749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5783-EEB1-485B-BD0D-1419D21F847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34BFB-32A6-43D8-BA61-D02058CC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D2111-B2C8-4324-8895-D5359854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919-375D-48A6-A25B-0416C377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4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80E7A-C11C-46CA-933E-B3A249C5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2C500-85D8-49AB-A016-4984AA28E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05926-2809-4ED7-B97E-A5F5819CE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25783-EEB1-485B-BD0D-1419D21F847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0E0BF-212F-4DC6-8A82-7A236ACA0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9E485-9EEE-4452-BDBD-55992BBC9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1E919-375D-48A6-A25B-0416C377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6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1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microsoft.com/office/2007/relationships/hdphoto" Target="../media/hdphoto1.wdp"/><Relationship Id="rId7" Type="http://schemas.openxmlformats.org/officeDocument/2006/relationships/diagramColors" Target="../diagrams/colors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microsoft.com/office/2007/relationships/hdphoto" Target="../media/hdphoto1.wdp"/><Relationship Id="rId7" Type="http://schemas.openxmlformats.org/officeDocument/2006/relationships/diagramColors" Target="../diagrams/colors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1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1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1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1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5113-C79D-4860-9A3F-347DDF4A8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8341" y="-126460"/>
            <a:ext cx="7999379" cy="1400782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BULLYING( </a:t>
            </a:r>
            <a:r>
              <a:rPr lang="ar-EG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التنمر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578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50000">
              <a:schemeClr val="bg1">
                <a:lumMod val="7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79200A-B678-4FAD-9D67-26197E625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18" y="1"/>
            <a:ext cx="3219552" cy="6858000"/>
          </a:xfr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43C486B-543A-4D35-9705-5EA7D680EE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7024015"/>
              </p:ext>
            </p:extLst>
          </p:nvPr>
        </p:nvGraphicFramePr>
        <p:xfrm>
          <a:off x="3510604" y="132278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Double Wave 2">
            <a:extLst>
              <a:ext uri="{FF2B5EF4-FFF2-40B4-BE49-F238E27FC236}">
                <a16:creationId xmlns:a16="http://schemas.microsoft.com/office/drawing/2014/main" id="{7C1B774E-9F60-4EFE-A9D1-C3708E7AEE35}"/>
              </a:ext>
            </a:extLst>
          </p:cNvPr>
          <p:cNvSpPr/>
          <p:nvPr/>
        </p:nvSpPr>
        <p:spPr>
          <a:xfrm>
            <a:off x="5953329" y="223737"/>
            <a:ext cx="3385224" cy="914400"/>
          </a:xfrm>
          <a:prstGeom prst="doubleWave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b="1" dirty="0">
                <a:solidFill>
                  <a:schemeClr val="tx1"/>
                </a:solidFill>
              </a:rPr>
              <a:t>مشاهير غلبهم التنمر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99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50000">
              <a:schemeClr val="bg1">
                <a:lumMod val="7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79200A-B678-4FAD-9D67-26197E625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18" y="1"/>
            <a:ext cx="3219552" cy="6858000"/>
          </a:xfr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A8660AB-CA6C-443B-B308-BC967E84A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737856"/>
              </p:ext>
            </p:extLst>
          </p:nvPr>
        </p:nvGraphicFramePr>
        <p:xfrm>
          <a:off x="3705157" y="1322961"/>
          <a:ext cx="8128000" cy="4961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Double Wave 2">
            <a:extLst>
              <a:ext uri="{FF2B5EF4-FFF2-40B4-BE49-F238E27FC236}">
                <a16:creationId xmlns:a16="http://schemas.microsoft.com/office/drawing/2014/main" id="{7817ED8B-7FBA-47EA-A9AF-7EA2FA65667C}"/>
              </a:ext>
            </a:extLst>
          </p:cNvPr>
          <p:cNvSpPr/>
          <p:nvPr/>
        </p:nvSpPr>
        <p:spPr>
          <a:xfrm>
            <a:off x="6001966" y="155643"/>
            <a:ext cx="3774332" cy="826851"/>
          </a:xfrm>
          <a:prstGeom prst="doubleWave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>
                <a:solidFill>
                  <a:schemeClr val="tx1"/>
                </a:solidFill>
              </a:rPr>
              <a:t>مشاهير تغلبوا على التنمر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71FA5E6-3A84-42E9-8AE2-B1016970616E}"/>
              </a:ext>
            </a:extLst>
          </p:cNvPr>
          <p:cNvSpPr/>
          <p:nvPr/>
        </p:nvSpPr>
        <p:spPr>
          <a:xfrm>
            <a:off x="3759200" y="6284067"/>
            <a:ext cx="8073957" cy="525294"/>
          </a:xfrm>
          <a:prstGeom prst="callout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ar-EG" dirty="0"/>
              <a:t>بالاضافه لمشاهير كتير منهم احمد الشقيرى و احمد حلمى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5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50000">
              <a:schemeClr val="bg1">
                <a:lumMod val="7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79200A-B678-4FAD-9D67-26197E625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18" y="1"/>
            <a:ext cx="3219552" cy="6858000"/>
          </a:xfr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293C3EF-9C5C-4283-9CB9-6CFAAB938937}"/>
              </a:ext>
            </a:extLst>
          </p:cNvPr>
          <p:cNvSpPr/>
          <p:nvPr/>
        </p:nvSpPr>
        <p:spPr>
          <a:xfrm>
            <a:off x="4143983" y="515566"/>
            <a:ext cx="7480570" cy="1721796"/>
          </a:xfrm>
          <a:prstGeom prst="round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400" dirty="0">
                <a:solidFill>
                  <a:schemeClr val="tx1"/>
                </a:solidFill>
              </a:rPr>
              <a:t>المتنمر</a:t>
            </a:r>
            <a:r>
              <a:rPr lang="ar-EG" sz="2400" dirty="0"/>
              <a:t> هو شخص عنه سلوك السيطره يسعى لفرض سياده على الاخرين</a:t>
            </a:r>
            <a:endParaRPr lang="en-US" sz="24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F8F5CA5-41C9-48BC-9E91-3D24F33B0E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3397016"/>
              </p:ext>
            </p:extLst>
          </p:nvPr>
        </p:nvGraphicFramePr>
        <p:xfrm>
          <a:off x="4080213" y="2373369"/>
          <a:ext cx="7164962" cy="3735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6102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50000">
              <a:schemeClr val="bg1">
                <a:lumMod val="7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79200A-B678-4FAD-9D67-26197E625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18" y="1"/>
            <a:ext cx="3219552" cy="6858000"/>
          </a:xfr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A26B5DA3-5455-49A1-88C0-8EFEB958AC3C}"/>
              </a:ext>
            </a:extLst>
          </p:cNvPr>
          <p:cNvSpPr/>
          <p:nvPr/>
        </p:nvSpPr>
        <p:spPr>
          <a:xfrm>
            <a:off x="4153710" y="778211"/>
            <a:ext cx="6391073" cy="3579779"/>
          </a:xfrm>
          <a:prstGeom prst="wedgeEllipseCallou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4400" b="1" i="1" u="sng" dirty="0">
                <a:solidFill>
                  <a:schemeClr val="tx1"/>
                </a:solidFill>
              </a:rPr>
              <a:t>فى النهاية:</a:t>
            </a:r>
            <a:r>
              <a:rPr lang="ar-EG" sz="4400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ar-EG" sz="2800" dirty="0"/>
              <a:t>حب نفسك و قدرها و اعرف ان ربنا رزق كل واحد مننا جماله الخاص مهما اختلفت نظرات الناس ليه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267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50000">
              <a:schemeClr val="bg1">
                <a:lumMod val="7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B9A107-7A35-4CE5-9E30-EA3E0DAB5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87"/>
            <a:ext cx="12191999" cy="686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3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65000"/>
              </a:schemeClr>
            </a:gs>
            <a:gs pos="50000">
              <a:schemeClr val="bg1">
                <a:lumMod val="75000"/>
              </a:schemeClr>
            </a:gs>
            <a:gs pos="100000">
              <a:srgbClr val="8000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5F13279-122B-41DE-97EA-DD828ED4B9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2" r="2865"/>
          <a:stretch/>
        </p:blipFill>
        <p:spPr>
          <a:xfrm>
            <a:off x="4633687" y="4559219"/>
            <a:ext cx="2706950" cy="22840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260D99D-D281-4235-B110-8DD3C2EEA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20" y="3670309"/>
            <a:ext cx="2623025" cy="26370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8D48513-A4CB-4018-A174-9F1812108D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0" t="28371" r="15164" b="4525"/>
          <a:stretch/>
        </p:blipFill>
        <p:spPr>
          <a:xfrm>
            <a:off x="8316527" y="4023277"/>
            <a:ext cx="3367013" cy="22840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FB932CA-CE92-47EC-912C-21341871A3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34" r="5080"/>
          <a:stretch/>
        </p:blipFill>
        <p:spPr>
          <a:xfrm>
            <a:off x="1284464" y="550644"/>
            <a:ext cx="2853749" cy="22185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8C1A2170-94A4-40B9-AFBC-79AB1A7BEE56}"/>
              </a:ext>
            </a:extLst>
          </p:cNvPr>
          <p:cNvSpPr/>
          <p:nvPr/>
        </p:nvSpPr>
        <p:spPr>
          <a:xfrm>
            <a:off x="178753" y="-87809"/>
            <a:ext cx="1105711" cy="1043349"/>
          </a:xfrm>
          <a:prstGeom prst="wedgeEllipseCallout">
            <a:avLst>
              <a:gd name="adj1" fmla="val 115531"/>
              <a:gd name="adj2" fmla="val 1868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>
                <a:solidFill>
                  <a:schemeClr val="tx1"/>
                </a:solidFill>
              </a:rPr>
              <a:t>هى مش هتبطل اكل ؟!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peech Bubble: Oval 29">
            <a:extLst>
              <a:ext uri="{FF2B5EF4-FFF2-40B4-BE49-F238E27FC236}">
                <a16:creationId xmlns:a16="http://schemas.microsoft.com/office/drawing/2014/main" id="{1DDB8425-F785-464F-99F3-2C860F05A995}"/>
              </a:ext>
            </a:extLst>
          </p:cNvPr>
          <p:cNvSpPr/>
          <p:nvPr/>
        </p:nvSpPr>
        <p:spPr>
          <a:xfrm>
            <a:off x="9708205" y="3117558"/>
            <a:ext cx="1579833" cy="766660"/>
          </a:xfrm>
          <a:prstGeom prst="wedgeEllipseCallout">
            <a:avLst>
              <a:gd name="adj1" fmla="val -35611"/>
              <a:gd name="adj2" fmla="val 8407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>
                <a:solidFill>
                  <a:schemeClr val="tx1"/>
                </a:solidFill>
              </a:rPr>
              <a:t>اى الرفع دا مين بياكل اكلك ؟!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14DDD66-EAC7-4F14-9807-13407CC61BD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0" r="3270"/>
          <a:stretch/>
        </p:blipFill>
        <p:spPr>
          <a:xfrm>
            <a:off x="8053439" y="58225"/>
            <a:ext cx="2627531" cy="24933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91FDC5C4-939B-4FFF-BDB5-BADC60BFCCF0}"/>
              </a:ext>
            </a:extLst>
          </p:cNvPr>
          <p:cNvSpPr/>
          <p:nvPr/>
        </p:nvSpPr>
        <p:spPr>
          <a:xfrm>
            <a:off x="4335396" y="1581666"/>
            <a:ext cx="3520859" cy="2441611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ar-EG" sz="3600" b="1" i="1" dirty="0">
                <a:ln/>
                <a:solidFill>
                  <a:schemeClr val="bg1"/>
                </a:solidFill>
              </a:rPr>
              <a:t>دا مش هزار دا</a:t>
            </a:r>
            <a:r>
              <a:rPr lang="ar-EG" sz="3600" b="1" i="1" dirty="0">
                <a:ln/>
                <a:solidFill>
                  <a:schemeClr val="accent4"/>
                </a:solidFill>
              </a:rPr>
              <a:t> </a:t>
            </a:r>
          </a:p>
          <a:p>
            <a:pPr algn="ctr"/>
            <a:r>
              <a:rPr lang="ar-EG" sz="6000" b="1" i="1" u="sng" dirty="0">
                <a:ln/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تنمر</a:t>
            </a:r>
            <a:endParaRPr lang="en-US" sz="6000" b="1" i="1" u="sng" dirty="0">
              <a:ln/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5C996E6-B56F-4D85-8633-AD56C7E14AE9}"/>
              </a:ext>
            </a:extLst>
          </p:cNvPr>
          <p:cNvCxnSpPr>
            <a:cxnSpLocks/>
            <a:stCxn id="33" idx="1"/>
            <a:endCxn id="26" idx="3"/>
          </p:cNvCxnSpPr>
          <p:nvPr/>
        </p:nvCxnSpPr>
        <p:spPr>
          <a:xfrm flipH="1" flipV="1">
            <a:off x="4138213" y="1659927"/>
            <a:ext cx="712801" cy="279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C674AB-CFCD-4703-8EAC-5307781431B9}"/>
              </a:ext>
            </a:extLst>
          </p:cNvPr>
          <p:cNvCxnSpPr>
            <a:stCxn id="33" idx="3"/>
            <a:endCxn id="22" idx="3"/>
          </p:cNvCxnSpPr>
          <p:nvPr/>
        </p:nvCxnSpPr>
        <p:spPr>
          <a:xfrm flipH="1">
            <a:off x="3350445" y="3665711"/>
            <a:ext cx="1500569" cy="132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BC3FD92-1FB4-4CC5-B679-40E3267612E0}"/>
              </a:ext>
            </a:extLst>
          </p:cNvPr>
          <p:cNvCxnSpPr>
            <a:stCxn id="33" idx="4"/>
            <a:endCxn id="18" idx="0"/>
          </p:cNvCxnSpPr>
          <p:nvPr/>
        </p:nvCxnSpPr>
        <p:spPr>
          <a:xfrm flipH="1">
            <a:off x="5987162" y="4023277"/>
            <a:ext cx="108664" cy="53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59AF268-87FC-4F32-BD5C-21C15FCC1501}"/>
              </a:ext>
            </a:extLst>
          </p:cNvPr>
          <p:cNvCxnSpPr>
            <a:stCxn id="33" idx="7"/>
            <a:endCxn id="32" idx="1"/>
          </p:cNvCxnSpPr>
          <p:nvPr/>
        </p:nvCxnSpPr>
        <p:spPr>
          <a:xfrm flipV="1">
            <a:off x="7340637" y="1304897"/>
            <a:ext cx="712802" cy="634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953E44-9B75-44A7-BAB5-BC917767F70C}"/>
              </a:ext>
            </a:extLst>
          </p:cNvPr>
          <p:cNvCxnSpPr>
            <a:stCxn id="33" idx="5"/>
            <a:endCxn id="24" idx="1"/>
          </p:cNvCxnSpPr>
          <p:nvPr/>
        </p:nvCxnSpPr>
        <p:spPr>
          <a:xfrm>
            <a:off x="7340637" y="3665711"/>
            <a:ext cx="975890" cy="149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7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50000">
              <a:schemeClr val="bg1">
                <a:lumMod val="7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79200A-B678-4FAD-9D67-26197E625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18" y="1"/>
            <a:ext cx="3219552" cy="6858000"/>
          </a:xfrm>
        </p:spPr>
      </p:pic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E788D725-D746-40A5-9E2A-0C59DFC0CB1F}"/>
              </a:ext>
            </a:extLst>
          </p:cNvPr>
          <p:cNvSpPr/>
          <p:nvPr/>
        </p:nvSpPr>
        <p:spPr>
          <a:xfrm>
            <a:off x="6096000" y="116730"/>
            <a:ext cx="3366159" cy="1896895"/>
          </a:xfrm>
          <a:prstGeom prst="flowChartMultidocumen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600" b="1" dirty="0">
                <a:solidFill>
                  <a:schemeClr val="tx1"/>
                </a:solidFill>
              </a:rPr>
              <a:t>معنى التنمر: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566C31D3-0A84-424F-965A-1A0813DC15B5}"/>
              </a:ext>
            </a:extLst>
          </p:cNvPr>
          <p:cNvSpPr/>
          <p:nvPr/>
        </p:nvSpPr>
        <p:spPr>
          <a:xfrm>
            <a:off x="4095345" y="3099881"/>
            <a:ext cx="7966953" cy="1352144"/>
          </a:xfrm>
          <a:prstGeom prst="snip1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E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هو شكل من اشكال العنف الى بيقوم بيها شخص او مجموعه من الاشخاص على شخص تانى بشكل مقصود و متكرر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9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50000">
              <a:schemeClr val="bg1">
                <a:lumMod val="7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79200A-B678-4FAD-9D67-26197E625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18" y="1"/>
            <a:ext cx="3219552" cy="6858000"/>
          </a:xfr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DF7660A-5DB7-46A8-BB56-1E3FC76BF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0484613"/>
              </p:ext>
            </p:extLst>
          </p:nvPr>
        </p:nvGraphicFramePr>
        <p:xfrm>
          <a:off x="4249907" y="87368"/>
          <a:ext cx="8016672" cy="6546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F4AFDD97-C537-46E0-826F-2D5691A80C0C}"/>
              </a:ext>
            </a:extLst>
          </p:cNvPr>
          <p:cNvSpPr/>
          <p:nvPr/>
        </p:nvSpPr>
        <p:spPr>
          <a:xfrm>
            <a:off x="3238769" y="1177045"/>
            <a:ext cx="1644515" cy="3998070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4000" b="1" dirty="0">
                <a:solidFill>
                  <a:schemeClr val="tx1"/>
                </a:solidFill>
              </a:rPr>
              <a:t>انواع التنمر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04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50000">
              <a:schemeClr val="bg1">
                <a:lumMod val="7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79200A-B678-4FAD-9D67-26197E625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18" y="1"/>
            <a:ext cx="3219552" cy="6858000"/>
          </a:xfrm>
        </p:spPr>
      </p:pic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60808FE4-B230-470B-8D44-B39C72B52BE8}"/>
              </a:ext>
            </a:extLst>
          </p:cNvPr>
          <p:cNvSpPr/>
          <p:nvPr/>
        </p:nvSpPr>
        <p:spPr>
          <a:xfrm>
            <a:off x="4883285" y="1040860"/>
            <a:ext cx="5885234" cy="2091446"/>
          </a:xfrm>
          <a:prstGeom prst="downArrowCallou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600" b="1" i="1" dirty="0">
                <a:solidFill>
                  <a:schemeClr val="tx1"/>
                </a:solidFill>
              </a:rPr>
              <a:t>هل كل المضايقات </a:t>
            </a:r>
            <a:r>
              <a:rPr lang="ar-EG" sz="4400" b="1" i="1" u="sng" dirty="0">
                <a:solidFill>
                  <a:schemeClr val="tx1"/>
                </a:solidFill>
              </a:rPr>
              <a:t>تنمر</a:t>
            </a:r>
            <a:r>
              <a:rPr lang="ar-EG" sz="3600" b="1" i="1" dirty="0">
                <a:solidFill>
                  <a:schemeClr val="tx1"/>
                </a:solidFill>
              </a:rPr>
              <a:t>؟! </a:t>
            </a:r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854A4CF5-0A2D-4650-A57C-254629056751}"/>
              </a:ext>
            </a:extLst>
          </p:cNvPr>
          <p:cNvSpPr/>
          <p:nvPr/>
        </p:nvSpPr>
        <p:spPr>
          <a:xfrm>
            <a:off x="6219219" y="3132306"/>
            <a:ext cx="2830749" cy="1867710"/>
          </a:xfrm>
          <a:prstGeom prst="mathMultiply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C008B6B-55FD-4B99-B8DB-9177A42FDF43}"/>
              </a:ext>
            </a:extLst>
          </p:cNvPr>
          <p:cNvSpPr/>
          <p:nvPr/>
        </p:nvSpPr>
        <p:spPr>
          <a:xfrm>
            <a:off x="9552562" y="5116749"/>
            <a:ext cx="1828800" cy="129377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/>
              <a:t>التعمد</a:t>
            </a:r>
            <a:endParaRPr lang="en-US" sz="3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8D335D-FDD1-4445-BD05-711C07A398EB}"/>
              </a:ext>
            </a:extLst>
          </p:cNvPr>
          <p:cNvSpPr/>
          <p:nvPr/>
        </p:nvSpPr>
        <p:spPr>
          <a:xfrm>
            <a:off x="6974730" y="5116748"/>
            <a:ext cx="1828800" cy="129377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/>
              <a:t>التكرار</a:t>
            </a:r>
            <a:endParaRPr lang="en-US" sz="3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88CDFC-BED5-4681-B15D-5A5BD667FADF}"/>
              </a:ext>
            </a:extLst>
          </p:cNvPr>
          <p:cNvSpPr/>
          <p:nvPr/>
        </p:nvSpPr>
        <p:spPr>
          <a:xfrm>
            <a:off x="4143982" y="5000016"/>
            <a:ext cx="1828800" cy="129377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/>
              <a:t>اختلال</a:t>
            </a:r>
            <a:r>
              <a:rPr lang="ar-EG" dirty="0"/>
              <a:t> </a:t>
            </a:r>
            <a:r>
              <a:rPr lang="ar-EG" sz="3200" dirty="0"/>
              <a:t>القوه</a:t>
            </a:r>
            <a:r>
              <a:rPr lang="ar-EG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7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50000">
              <a:schemeClr val="bg1">
                <a:lumMod val="7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79200A-B678-4FAD-9D67-26197E625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18" y="1"/>
            <a:ext cx="3219552" cy="6858000"/>
          </a:xfr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F30E08C-E540-4C3F-A157-4D01CB4F47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3857133"/>
              </p:ext>
            </p:extLst>
          </p:nvPr>
        </p:nvGraphicFramePr>
        <p:xfrm>
          <a:off x="3142034" y="63211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771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50000">
              <a:schemeClr val="bg1">
                <a:lumMod val="7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79200A-B678-4FAD-9D67-26197E625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18" y="1"/>
            <a:ext cx="3219552" cy="6858000"/>
          </a:xfr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6212AD4-0D5B-43AC-BAA5-A06CA887C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7172182"/>
              </p:ext>
            </p:extLst>
          </p:nvPr>
        </p:nvGraphicFramePr>
        <p:xfrm>
          <a:off x="3481422" y="107005"/>
          <a:ext cx="8128000" cy="5856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438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50000">
              <a:schemeClr val="bg1">
                <a:lumMod val="7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79200A-B678-4FAD-9D67-26197E625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18" y="1"/>
            <a:ext cx="3219552" cy="6858000"/>
          </a:xfr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F71EDA1-870C-4EEF-90BE-0D844B480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600536"/>
              </p:ext>
            </p:extLst>
          </p:nvPr>
        </p:nvGraphicFramePr>
        <p:xfrm>
          <a:off x="3142034" y="359743"/>
          <a:ext cx="8920264" cy="6148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577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50000">
              <a:schemeClr val="bg1">
                <a:lumMod val="7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79200A-B678-4FAD-9D67-26197E625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18" y="1"/>
            <a:ext cx="3219552" cy="6858000"/>
          </a:xfr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61ADD4C-EA60-4D19-9F68-91F884C0A4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5889021"/>
              </p:ext>
            </p:extLst>
          </p:nvPr>
        </p:nvGraphicFramePr>
        <p:xfrm>
          <a:off x="3500877" y="130332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07B91C-F70C-4ACD-BB8C-1AAFE6820A1F}"/>
              </a:ext>
            </a:extLst>
          </p:cNvPr>
          <p:cNvSpPr/>
          <p:nvPr/>
        </p:nvSpPr>
        <p:spPr>
          <a:xfrm>
            <a:off x="5204297" y="282283"/>
            <a:ext cx="5116749" cy="826851"/>
          </a:xfrm>
          <a:prstGeom prst="roundRect">
            <a:avLst/>
          </a:prstGeom>
          <a:solidFill>
            <a:srgbClr val="9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tx1"/>
                </a:solidFill>
              </a:rPr>
              <a:t>كيفيه التعامل مع التنمر 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6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545</TotalTime>
  <Words>375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Symbol</vt:lpstr>
      <vt:lpstr>Office Theme</vt:lpstr>
      <vt:lpstr>BULLYING( التنمر)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12</cp:revision>
  <dcterms:created xsi:type="dcterms:W3CDTF">2021-08-30T04:25:40Z</dcterms:created>
  <dcterms:modified xsi:type="dcterms:W3CDTF">2021-08-30T13:30:46Z</dcterms:modified>
</cp:coreProperties>
</file>