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9"/>
  </p:notesMasterIdLst>
  <p:sldIdLst>
    <p:sldId id="286" r:id="rId2"/>
    <p:sldId id="280" r:id="rId3"/>
    <p:sldId id="281" r:id="rId4"/>
    <p:sldId id="282" r:id="rId5"/>
    <p:sldId id="283" r:id="rId6"/>
    <p:sldId id="284" r:id="rId7"/>
    <p:sldId id="28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1224" autoAdjust="0"/>
  </p:normalViewPr>
  <p:slideViewPr>
    <p:cSldViewPr snapToGrid="0">
      <p:cViewPr varScale="1">
        <p:scale>
          <a:sx n="54" d="100"/>
          <a:sy n="54" d="100"/>
        </p:scale>
        <p:origin x="2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312F36-68FA-4827-A898-93BADD330FD1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32AF7-E923-486E-8BAD-D5F4D2D17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8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32AF7-E923-486E-8BAD-D5F4D2D175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56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32AF7-E923-486E-8BAD-D5F4D2D175C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56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32AF7-E923-486E-8BAD-D5F4D2D175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56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32AF7-E923-486E-8BAD-D5F4D2D175C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56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32AF7-E923-486E-8BAD-D5F4D2D175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56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832AF7-E923-486E-8BAD-D5F4D2D175C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56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5BFB1-6438-334B-5375-2DC91A31D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6DDDE-DC28-8A41-AF2B-FB4DBF90A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C5842-C22B-91F1-E13E-877C80DA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B6B-8EE5-4DAB-A060-661FD5CC2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1548A-408C-8305-78A7-6E77C3E4A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8BBFC-E83E-F587-F600-42558C527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B9F-EC63-4211-ACAD-8AA4563E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8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1C430-65C0-D6EF-A9D0-883C3855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E42CD-6081-8FCD-E8FB-595150CF7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CE83E-FE62-2FEC-E549-E9A8333B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B6B-8EE5-4DAB-A060-661FD5CC2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C459C-498D-9641-9CE6-360B7B13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9ED38-B591-7AF5-7A1D-AA65498D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B9F-EC63-4211-ACAD-8AA4563E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6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DA38E-A5FE-15DC-344A-5790E036F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0BA6B-44C8-9A8F-C6C1-CEAC0E8A2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8879-8561-A03C-2BBC-02355AF6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B6B-8EE5-4DAB-A060-661FD5CC2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6D7F8-8B52-A912-8D75-A0ADED1A2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98C2B-8550-BA0D-B4F1-2EF99398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B9F-EC63-4211-ACAD-8AA4563E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FD420-0D9E-2A49-9B26-A557E38F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091A-A1EA-25FE-DE8C-50FACD9D8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5460F-7A66-FDBB-CDB4-F22523F3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B6B-8EE5-4DAB-A060-661FD5CC2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3C359-376E-6087-989E-18EAC24F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7F3A8-BC18-D53A-C40A-AF734B1B9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B9F-EC63-4211-ACAD-8AA4563E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51DD-52FB-892A-3BCA-AC7DC507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071E2-B7D3-1BD5-0485-C0133B916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59102-A9A6-46EF-2015-568929341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B6B-8EE5-4DAB-A060-661FD5CC2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C31AA-7B2A-6966-2EA6-6B7288032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DD811-220D-38D7-962B-FDAE448F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B9F-EC63-4211-ACAD-8AA4563E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79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04D2D-11F2-37D3-29D1-E0DBBF4B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AFFF-B59A-040A-0FE2-A7418A9F5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59525-5C1E-B5D8-EB78-5B00E8972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FD04F-7422-0B1C-EEC0-D5B06BAEC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B6B-8EE5-4DAB-A060-661FD5CC2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98A62-F924-74D1-DC03-E2B359AF6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87A77-6008-CC32-5253-D9887037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B9F-EC63-4211-ACAD-8AA4563E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DFCF4-9FD9-CB50-E9B6-90780D6D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1F7BE-188A-31C7-E011-03BE630A1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F8071-9B23-04FA-E9F4-996CACDC0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C4E3F0-309C-9B29-6BDB-56A287DD47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B4E8C-4235-FC28-1593-F7DAA1B45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D71D9E-8865-8680-E0B1-3839ABDE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B6B-8EE5-4DAB-A060-661FD5CC2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78F69-86A8-612F-5619-C624A1FB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FA260-5FE6-B952-799F-63803B55E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B9F-EC63-4211-ACAD-8AA4563E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19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1510-8E84-0A4D-97B5-CA20C0EAC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FDE7E-88C8-8593-8A37-0F94B276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B6B-8EE5-4DAB-A060-661FD5CC2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479BF-C6AF-8297-8533-E1E369A7A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11272-FD3D-CD2F-DD1D-0CF099CC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B9F-EC63-4211-ACAD-8AA4563E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94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6A6A0-6A4E-BA1E-1A87-512C98DA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B6B-8EE5-4DAB-A060-661FD5CC2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9AE8F-F96E-F975-E643-1DAE46283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790DC-2D6B-C9AD-9727-A0665F6B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B9F-EC63-4211-ACAD-8AA4563E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14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0E25F-D588-EB38-C898-67A44457E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83B2D-C19B-AF9A-D9B7-5D01E3C89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69D64-B22D-451C-67C2-DCF4B86F4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BC60C-00F0-317C-B0F6-94D3ED408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B6B-8EE5-4DAB-A060-661FD5CC2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2B275-1971-421E-05D8-8A01A61F9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AB328-DA37-B952-19D6-2971E88E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B9F-EC63-4211-ACAD-8AA4563E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15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FDF05-D28E-EB2C-E2FE-05FFDDD2C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4580B-F983-FE42-7008-0FEA56D1F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B3626-DDA5-6F46-84A4-50984B288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A44AE-7E5D-59FB-38F8-95D2EEC4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EBB6B-8EE5-4DAB-A060-661FD5CC2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E4170-64A0-4A2F-4644-3D1EB282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0BE46-2D7B-93B8-BFEB-B9ECE578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53B9F-EC63-4211-ACAD-8AA4563E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8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CA6D03-7DC8-781C-4720-32ECC4AB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284F7-E3EA-AE8E-C1A2-07BEB6891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F0EBB-CC04-3D4D-755F-CE2577B31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2EBB6B-8EE5-4DAB-A060-661FD5CC2009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2F1EE-6127-99AA-ECBE-1297474BA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52CC9-0EB7-916E-C12A-FCB588679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53B9F-EC63-4211-ACAD-8AA4563E9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48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68AE3-ED3F-0119-3522-7F4C182CE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940" y="1113105"/>
            <a:ext cx="10515600" cy="22119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Kickstarter Project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B043BF-4FA3-F15D-612C-95F048B0CBD5}"/>
              </a:ext>
            </a:extLst>
          </p:cNvPr>
          <p:cNvSpPr txBox="1"/>
          <p:nvPr/>
        </p:nvSpPr>
        <p:spPr>
          <a:xfrm>
            <a:off x="1555668" y="4667003"/>
            <a:ext cx="2933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Amani Yusuf</a:t>
            </a:r>
          </a:p>
          <a:p>
            <a:r>
              <a:rPr lang="en-US" dirty="0"/>
              <a:t>15 April 2025</a:t>
            </a:r>
          </a:p>
        </p:txBody>
      </p:sp>
    </p:spTree>
    <p:extLst>
      <p:ext uri="{BB962C8B-B14F-4D97-AF65-F5344CB8AC3E}">
        <p14:creationId xmlns:p14="http://schemas.microsoft.com/office/powerpoint/2010/main" val="583197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D2F8F-B652-7AD4-E640-C680485DB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BC08-8EC7-84AA-7291-37C9AA58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u="sng" dirty="0"/>
              <a:t>Kickstart Project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C60814-602C-0489-DA00-49F6C71368BF}"/>
              </a:ext>
            </a:extLst>
          </p:cNvPr>
          <p:cNvSpPr txBox="1"/>
          <p:nvPr/>
        </p:nvSpPr>
        <p:spPr>
          <a:xfrm>
            <a:off x="955497" y="5609689"/>
            <a:ext cx="455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50% of the projects are successfully funded </a:t>
            </a:r>
          </a:p>
          <a:p>
            <a:r>
              <a:rPr lang="en-US" dirty="0"/>
              <a:t>40% are failed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B6916-1D39-EAB1-9365-50F551E80F85}"/>
              </a:ext>
            </a:extLst>
          </p:cNvPr>
          <p:cNvSpPr txBox="1"/>
          <p:nvPr/>
        </p:nvSpPr>
        <p:spPr>
          <a:xfrm>
            <a:off x="5975278" y="5471190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Film &amp; Video, Music, and Publishing are the categories that attract the most attention. These creative projects mainly rely on innovation and originality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310E51E-C50D-7CA5-98B7-A24ED6932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69" y="1783825"/>
            <a:ext cx="4357146" cy="347654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80ED6DA-3470-F1BD-4970-D8C31C06C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916" y="2139713"/>
            <a:ext cx="5271448" cy="295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76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1C9D-CB0A-4B6D-1A08-A61FE397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u="sng" dirty="0"/>
              <a:t>Success Vs Failure Project Category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700C8-4B3A-5CEC-FB06-C993007DF505}"/>
              </a:ext>
            </a:extLst>
          </p:cNvPr>
          <p:cNvSpPr txBox="1"/>
          <p:nvPr/>
        </p:nvSpPr>
        <p:spPr>
          <a:xfrm>
            <a:off x="723271" y="5569545"/>
            <a:ext cx="8301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 is most likely category to get funded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 is highest Pledged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Fashion, Publishing, Games have less chance of success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E41B7AC-5010-31AD-92F7-DF7BE1F1D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258" y="1690688"/>
            <a:ext cx="4021156" cy="30251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E111EFE-31B8-413A-074F-3B747076F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72" y="1824252"/>
            <a:ext cx="3516186" cy="28915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B5735AE-9E9C-A1CC-F3ED-0638A3834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744" y="1885154"/>
            <a:ext cx="3904559" cy="2769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31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A3D97-F96F-6DA2-2555-3A6D59231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EAAFA-B307-AD75-96A8-488F238F8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66" y="307409"/>
            <a:ext cx="5835727" cy="1325563"/>
          </a:xfrm>
        </p:spPr>
        <p:txBody>
          <a:bodyPr>
            <a:normAutofit/>
          </a:bodyPr>
          <a:lstStyle/>
          <a:p>
            <a:r>
              <a:rPr lang="en-US" sz="3000" u="sng" dirty="0"/>
              <a:t>Success Vs Failure Project Category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6D63D47-3D9D-4E00-F679-C1A7ADE8E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96" y="1632972"/>
            <a:ext cx="5402855" cy="289158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03532CE-573C-27F1-C893-5DF2C6E28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682" y="1632972"/>
            <a:ext cx="5266063" cy="2616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7056C2-5788-CF96-AF95-06E4028249F1}"/>
              </a:ext>
            </a:extLst>
          </p:cNvPr>
          <p:cNvSpPr txBox="1"/>
          <p:nvPr/>
        </p:nvSpPr>
        <p:spPr>
          <a:xfrm>
            <a:off x="265380" y="4754506"/>
            <a:ext cx="6972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 is most likely category to get funded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 is highest Pledged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Fashion, Publishing, Games have less chance of success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95D5C3-3796-9F68-5A14-3B1EFB7B8E01}"/>
              </a:ext>
            </a:extLst>
          </p:cNvPr>
          <p:cNvSpPr txBox="1"/>
          <p:nvPr/>
        </p:nvSpPr>
        <p:spPr>
          <a:xfrm>
            <a:off x="7546156" y="4862839"/>
            <a:ext cx="44773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92569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8F34D-7C39-FAE6-C0EB-186DC66A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75" y="365126"/>
            <a:ext cx="10124326" cy="923330"/>
          </a:xfrm>
        </p:spPr>
        <p:txBody>
          <a:bodyPr>
            <a:normAutofit/>
          </a:bodyPr>
          <a:lstStyle/>
          <a:p>
            <a:r>
              <a:rPr lang="en-US" sz="3000" u="sng" dirty="0"/>
              <a:t>Drivers for Successful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E1D17D-FF55-B576-A081-EAB0A8A52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512" y="2194311"/>
            <a:ext cx="5679488" cy="264481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19BF1F-8BE8-A20E-0612-AD9836137762}"/>
              </a:ext>
            </a:extLst>
          </p:cNvPr>
          <p:cNvSpPr txBox="1"/>
          <p:nvPr/>
        </p:nvSpPr>
        <p:spPr>
          <a:xfrm>
            <a:off x="585627" y="5194901"/>
            <a:ext cx="10124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Optimal Project Duration is 30 Days or 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ystem-ui"/>
              </a:rPr>
              <a:t>Projects that run for </a:t>
            </a:r>
            <a:r>
              <a:rPr lang="en-US" b="1" i="0" dirty="0">
                <a:effectLst/>
                <a:latin typeface="system-ui"/>
              </a:rPr>
              <a:t>approximately one month</a:t>
            </a:r>
            <a:r>
              <a:rPr lang="en-US" b="0" i="0" dirty="0">
                <a:effectLst/>
                <a:latin typeface="system-ui"/>
              </a:rPr>
              <a:t> maintain the best balance between urgency and backer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ystem-ui"/>
              </a:rPr>
              <a:t>Most categories get high pledged are </a:t>
            </a:r>
            <a:r>
              <a:rPr lang="en-US" dirty="0"/>
              <a:t>Dance, Food and Design</a:t>
            </a:r>
            <a:endParaRPr lang="en-US" b="0" i="0" dirty="0">
              <a:effectLst/>
              <a:latin typeface="system-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F779BF-FA8C-2111-3102-FFA5E7E16526}"/>
              </a:ext>
            </a:extLst>
          </p:cNvPr>
          <p:cNvSpPr txBox="1"/>
          <p:nvPr/>
        </p:nvSpPr>
        <p:spPr>
          <a:xfrm>
            <a:off x="585627" y="1469204"/>
            <a:ext cx="2702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Duration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6C58038-A979-BA94-CA93-0E806B2AA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5036" y="2194311"/>
            <a:ext cx="5088250" cy="264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4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F399-9BC4-78F2-B318-2CA6FCB34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91" y="329499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u="sng" dirty="0"/>
              <a:t>Machine Learning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B6A964-39A3-789D-70B8-3C56729F5E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0155" y="1470318"/>
            <a:ext cx="8456221" cy="304206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8283C1-9C34-8E88-B8FB-5284EDD0B9D7}"/>
              </a:ext>
            </a:extLst>
          </p:cNvPr>
          <p:cNvSpPr txBox="1"/>
          <p:nvPr/>
        </p:nvSpPr>
        <p:spPr>
          <a:xfrm>
            <a:off x="652360" y="5483016"/>
            <a:ext cx="48584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68.8% of the variation in Pledged amount</a:t>
            </a:r>
          </a:p>
          <a:p>
            <a:endParaRPr lang="en-US" dirty="0"/>
          </a:p>
          <a:p>
            <a:r>
              <a:rPr lang="en-US" dirty="0"/>
              <a:t>pledged=68.45×backers+227.37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21B0D-8DAD-3189-2CB7-5D1AE95E2CA4}"/>
              </a:ext>
            </a:extLst>
          </p:cNvPr>
          <p:cNvSpPr txBox="1"/>
          <p:nvPr/>
        </p:nvSpPr>
        <p:spPr>
          <a:xfrm>
            <a:off x="451691" y="4741351"/>
            <a:ext cx="579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every additional backer, the pledged amount increases by approximately  68%</a:t>
            </a:r>
          </a:p>
        </p:txBody>
      </p:sp>
    </p:spTree>
    <p:extLst>
      <p:ext uri="{BB962C8B-B14F-4D97-AF65-F5344CB8AC3E}">
        <p14:creationId xmlns:p14="http://schemas.microsoft.com/office/powerpoint/2010/main" val="140341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67CD1-AF0E-6211-F0E5-5BDC5823D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92" y="365125"/>
            <a:ext cx="10724408" cy="1325563"/>
          </a:xfrm>
        </p:spPr>
        <p:txBody>
          <a:bodyPr>
            <a:normAutofit/>
          </a:bodyPr>
          <a:lstStyle/>
          <a:p>
            <a:r>
              <a:rPr lang="en-US" sz="3000" u="sng" dirty="0"/>
              <a:t>Recommendation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682F2-0ADC-B43D-E91B-1C93E84628B5}"/>
              </a:ext>
            </a:extLst>
          </p:cNvPr>
          <p:cNvSpPr txBox="1"/>
          <p:nvPr/>
        </p:nvSpPr>
        <p:spPr>
          <a:xfrm>
            <a:off x="1147797" y="2826960"/>
            <a:ext cx="390957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Project with High success Rate :</a:t>
            </a:r>
          </a:p>
          <a:p>
            <a:pPr marL="342900" indent="-342900" algn="l">
              <a:buAutoNum type="arabicPeriod"/>
            </a:pPr>
            <a:r>
              <a:rPr lang="en-US" sz="2400" dirty="0"/>
              <a:t>Music </a:t>
            </a:r>
          </a:p>
          <a:p>
            <a:pPr marL="342900" indent="-342900" algn="l">
              <a:buAutoNum type="arabicPeriod"/>
            </a:pPr>
            <a:r>
              <a:rPr lang="en-US" sz="2400" dirty="0"/>
              <a:t>Dance</a:t>
            </a:r>
          </a:p>
          <a:p>
            <a:pPr marL="342900" indent="-342900" algn="l">
              <a:buAutoNum type="arabicPeriod"/>
            </a:pPr>
            <a:r>
              <a:rPr lang="en-US" sz="2400" dirty="0"/>
              <a:t>Theater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4C2BF-51C8-3FA9-659A-785179624450}"/>
              </a:ext>
            </a:extLst>
          </p:cNvPr>
          <p:cNvSpPr txBox="1"/>
          <p:nvPr/>
        </p:nvSpPr>
        <p:spPr>
          <a:xfrm>
            <a:off x="6446910" y="2826960"/>
            <a:ext cx="37161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Optimal Project Duration to be 30 days or less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B39212-1A12-4BEB-99F9-A9EBDDDA1AB6}"/>
              </a:ext>
            </a:extLst>
          </p:cNvPr>
          <p:cNvSpPr txBox="1"/>
          <p:nvPr/>
        </p:nvSpPr>
        <p:spPr>
          <a:xfrm>
            <a:off x="1048644" y="1815898"/>
            <a:ext cx="3292001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Category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C1EF0A-B5BB-3BA6-8B87-B62FD2845D74}"/>
              </a:ext>
            </a:extLst>
          </p:cNvPr>
          <p:cNvSpPr txBox="1"/>
          <p:nvPr/>
        </p:nvSpPr>
        <p:spPr>
          <a:xfrm>
            <a:off x="6446910" y="1818415"/>
            <a:ext cx="4019114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Project Duration</a:t>
            </a:r>
          </a:p>
        </p:txBody>
      </p:sp>
    </p:spTree>
    <p:extLst>
      <p:ext uri="{BB962C8B-B14F-4D97-AF65-F5344CB8AC3E}">
        <p14:creationId xmlns:p14="http://schemas.microsoft.com/office/powerpoint/2010/main" val="1860607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  <wetp:taskpane dockstate="right" visibility="0" width="525" row="3">
    <wetp:webextensionref xmlns:r="http://schemas.openxmlformats.org/officeDocument/2006/relationships" r:id="rId2"/>
  </wetp:taskpane>
  <wetp:taskpane dockstate="right" visibility="0" width="525" row="4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5F83F0F0-40D6-403A-83DC-AB0C5093DBF3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68D27C6-F710-4380-8A5C-3F64599E22EB}">
  <we:reference id="wa200003052" version="6.0.0.0" store="en-US" storeType="OMEX"/>
  <we:alternateReferences>
    <we:reference id="wa200003052" version="6.0.0.0" store="wa200003052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7D675B9-2EF7-4876-8C48-8ED755FFC742}">
  <we:reference id="wa104381139" version="1.0.0.0" store="en-US" storeType="OMEX"/>
  <we:alternateReferences>
    <we:reference id="wa104381139" version="1.0.0.0" store="wa10438113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2992</TotalTime>
  <Words>208</Words>
  <Application>Microsoft Office PowerPoint</Application>
  <PresentationFormat>Widescreen</PresentationFormat>
  <Paragraphs>44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system-ui</vt:lpstr>
      <vt:lpstr>Office Theme</vt:lpstr>
      <vt:lpstr>PowerPoint Presentation</vt:lpstr>
      <vt:lpstr>Kickstart Project Overview</vt:lpstr>
      <vt:lpstr>Success Vs Failure Project Category</vt:lpstr>
      <vt:lpstr>Success Vs Failure Project Category</vt:lpstr>
      <vt:lpstr>Drivers for Successful Project</vt:lpstr>
      <vt:lpstr>Machine Learning 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avantiworldbh@gmail.com</dc:creator>
  <cp:lastModifiedBy>Amani Ali</cp:lastModifiedBy>
  <cp:revision>13</cp:revision>
  <dcterms:created xsi:type="dcterms:W3CDTF">2025-04-13T08:58:29Z</dcterms:created>
  <dcterms:modified xsi:type="dcterms:W3CDTF">2025-04-15T10:50:52Z</dcterms:modified>
</cp:coreProperties>
</file>