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F25-877F-BC48-A1F3-3FA47527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F23A3-53CE-E44D-BA8E-2B8E6E84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A2B7-DEAB-DD40-9185-925C2725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505-8520-A548-BFCD-CBC0E9E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F5F2-4880-F946-B122-EC943D2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E77-A2D5-D140-8B58-0359EE20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0EAB0-B578-1B40-B9AE-BDDF5D7F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A246-657D-E748-9DA4-168C28DB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A97C-144F-8940-A53E-3FDDF45B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99EC-EF6D-4F45-8845-EABDDA0D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D76BB-742B-C643-A26D-AFA3EF105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CFB1-D38F-E145-85E9-8226531D2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92BE-98A2-8743-89D6-393D2E8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C324-5A57-C542-8EDD-694D45F0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7671-F4D2-B945-888F-F4397C11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2FBA-ECB9-CC40-A1CB-48F11FD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4DF5-CA44-3840-AF4E-EA30F2CE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B91FE-D53E-8A40-9E70-EB00FB36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6329-071E-2C49-AD9F-602EDD8F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EE23-D47C-4F4D-ACE2-B686D0C1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6E3E-97B7-9E40-9EA8-5630FE63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C9BE-D09C-5746-8724-AFE98DB7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E576-9529-7C45-85A9-0A7CBCD1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61ED-5319-AA47-9861-ACA8195B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5371-44CD-6649-A7C2-BECDAD0B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DD4B-95C1-EC4E-9F5D-C30C405D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A6FC-702A-3947-B590-E7360D00A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BCF32-5E9D-AD43-BD8C-C00971CF2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BDF6-9269-1D49-8A44-3D3E0C72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A953-EF08-434E-94F9-EA546641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BDB8-C1EC-B74B-B215-12F697E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ED4F-8071-644A-842C-F97FBB05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8B3F-F85B-7745-A8A5-FC73F049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D3980-AB26-CD41-8A4E-B9CF546AD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9EF01-7819-7A48-9F2F-E4094BA11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186C7-9186-E641-89DE-E7722D1E3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E0B58-F97E-FE47-BEA9-EF87C14C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BB4D-F3C8-0541-9D7F-E82F8AEE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7C08E-0BBE-1647-B9BB-C56AD24C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562D-37B9-7141-B546-C70DAC29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F0AD3-F268-3C46-A405-736AE03F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22AC1-297E-D942-9D88-F32E6D6A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EA7DA-35B2-6E46-829A-10CD363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B5D96-BD94-2541-9D43-BE8199AB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4D71F-C279-B540-BEAB-FC7C195A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DD130-7B81-6C4B-8D6B-E8EF7782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E0D4-7DBA-5C4A-B56D-43F8ADE3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3B0A-225F-624F-B47B-D2223C5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B0756-FC87-404D-B085-FBD5736E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6FD-28EA-2F40-959C-D43F8A9B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88B1C-6226-F14B-A00F-5B57519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7467E-3433-C641-A799-C95835E6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1A78-0B2B-A044-BA2B-7A082B2E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B5E76-5203-2943-BAFD-DD81B3BCA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B3F8-E917-FC40-9305-659829000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4642-9158-CF47-9F0F-0C4F40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768B-6C0B-924F-AAC3-76073E97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AD8D-21B3-DE4F-B88F-E03040A8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F7F3A-2367-6D49-A94F-973FA24C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D937-8D1C-D042-8259-03F83D69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FAA-A410-D545-B882-28D75C4F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D063-745F-DC43-9264-E30F0B1DB52F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5045-4E53-4642-A6E2-061E51B9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8065-BBD4-CB47-BA0A-F5FD84855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49DE-F947-3F4F-9234-A77B7974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0AEE239-5662-6544-92BA-A546CF4EF966}"/>
              </a:ext>
            </a:extLst>
          </p:cNvPr>
          <p:cNvGrpSpPr/>
          <p:nvPr/>
        </p:nvGrpSpPr>
        <p:grpSpPr>
          <a:xfrm>
            <a:off x="321277" y="1353068"/>
            <a:ext cx="11779142" cy="4802323"/>
            <a:chOff x="321277" y="1353068"/>
            <a:chExt cx="11779142" cy="48023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B2582-7E20-8841-AC1C-9E36F6083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8" r="7949"/>
            <a:stretch/>
          </p:blipFill>
          <p:spPr>
            <a:xfrm>
              <a:off x="321277" y="1631094"/>
              <a:ext cx="3861619" cy="3200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A593D4-23D7-D54D-A308-084926CDE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28" r="15718"/>
            <a:stretch/>
          </p:blipFill>
          <p:spPr>
            <a:xfrm>
              <a:off x="4089880" y="1353068"/>
              <a:ext cx="4012239" cy="3886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7CA0A6-9208-4647-A9D8-E01588E95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62" r="16808"/>
            <a:stretch/>
          </p:blipFill>
          <p:spPr>
            <a:xfrm>
              <a:off x="7951499" y="1353068"/>
              <a:ext cx="3872197" cy="38862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1D8B4B-BA70-BF42-90D3-E141C4D6B295}"/>
                </a:ext>
              </a:extLst>
            </p:cNvPr>
            <p:cNvSpPr/>
            <p:nvPr/>
          </p:nvSpPr>
          <p:spPr>
            <a:xfrm>
              <a:off x="457200" y="4127157"/>
              <a:ext cx="654908" cy="543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C0B7D-62F0-D440-A7F3-2D7E15B84D13}"/>
                </a:ext>
              </a:extLst>
            </p:cNvPr>
            <p:cNvSpPr/>
            <p:nvPr/>
          </p:nvSpPr>
          <p:spPr>
            <a:xfrm>
              <a:off x="7867681" y="4399009"/>
              <a:ext cx="654908" cy="543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B23A47-8041-7C40-A102-1E2289038E05}"/>
                </a:ext>
              </a:extLst>
            </p:cNvPr>
            <p:cNvSpPr/>
            <p:nvPr/>
          </p:nvSpPr>
          <p:spPr>
            <a:xfrm>
              <a:off x="4182896" y="4399007"/>
              <a:ext cx="654908" cy="543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AEB5B0-B994-A245-937F-24E3CBCBBD61}"/>
                </a:ext>
              </a:extLst>
            </p:cNvPr>
            <p:cNvSpPr txBox="1"/>
            <p:nvPr/>
          </p:nvSpPr>
          <p:spPr>
            <a:xfrm>
              <a:off x="898714" y="4955062"/>
              <a:ext cx="31386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Soil Layers, each associated with a material ID.  Vertical mesh resolution is finer near the surface.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CD7A5C-0073-F44D-A50B-63EA4E96B2FB}"/>
                </a:ext>
              </a:extLst>
            </p:cNvPr>
            <p:cNvSpPr txBox="1"/>
            <p:nvPr/>
          </p:nvSpPr>
          <p:spPr>
            <a:xfrm>
              <a:off x="5302730" y="5093561"/>
              <a:ext cx="3138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Facesets</a:t>
              </a:r>
              <a:r>
                <a:rPr lang="en-US" dirty="0"/>
                <a:t> define important regions for model, e.g., the stream outlet.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2900C5-8DBC-044B-9000-6BCA95352E52}"/>
                </a:ext>
              </a:extLst>
            </p:cNvPr>
            <p:cNvSpPr txBox="1"/>
            <p:nvPr/>
          </p:nvSpPr>
          <p:spPr>
            <a:xfrm>
              <a:off x="8961804" y="4930351"/>
              <a:ext cx="31386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</a:t>
              </a:r>
              <a:r>
                <a:rPr lang="en-US" dirty="0" err="1"/>
                <a:t>faceset</a:t>
              </a:r>
              <a:r>
                <a:rPr lang="en-US" dirty="0"/>
                <a:t> covering the top surface is removed to show the </a:t>
              </a:r>
              <a:r>
                <a:rPr lang="en-US" dirty="0" err="1"/>
                <a:t>facesets</a:t>
              </a:r>
              <a:r>
                <a:rPr lang="en-US" dirty="0"/>
                <a:t> that cover the sides and bottom of the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5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0372B9-EC04-0548-A29E-46F68F0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1" y="1173892"/>
            <a:ext cx="3657600" cy="3236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83F6F-FF00-244E-BC12-D73E62DE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03" y="1173892"/>
            <a:ext cx="3657600" cy="3236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3B36A-BCF1-494C-8683-88323D541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495" y="1173891"/>
            <a:ext cx="3657600" cy="323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2021-09-01T05:44:16Z</dcterms:created>
  <dcterms:modified xsi:type="dcterms:W3CDTF">2021-09-01T06:24:48Z</dcterms:modified>
</cp:coreProperties>
</file>