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1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1E0D-EC03-4D9A-9CC5-4ABF20F3266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4368-63B5-4AFD-855A-865C812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68" b="82"/>
          <a:stretch/>
        </p:blipFill>
        <p:spPr>
          <a:xfrm>
            <a:off x="0" y="95001"/>
            <a:ext cx="2810878" cy="414020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160"/>
            <a:ext cx="6858000" cy="251943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3" y="7192452"/>
            <a:ext cx="2763440" cy="161002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76" y="2628695"/>
            <a:ext cx="2555913" cy="1606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817" y="787546"/>
            <a:ext cx="27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Final result: Test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9066" y="138256"/>
            <a:ext cx="4971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GAS SATURATION RESULTS: TEST 2 AND TEST 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18739" y="6323684"/>
            <a:ext cx="537445" cy="407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24489" y="5774879"/>
            <a:ext cx="537445" cy="407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56184" y="6731308"/>
            <a:ext cx="690039" cy="7601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670177" y="4291208"/>
            <a:ext cx="760499" cy="13976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3468" y="5504163"/>
            <a:ext cx="27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Initial Condition: Test 7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4515160"/>
            <a:ext cx="3564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07695" y="781021"/>
            <a:ext cx="15479" cy="36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94884" y="7377270"/>
            <a:ext cx="2842353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i="1" dirty="0" smtClean="0"/>
              <a:t>Note that the column was not hung the same way across the entire hillslope domain; there is a transition from steeper to shallower that causes an artificial moisture layer that does not likely exist.</a:t>
            </a: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85133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O'connor, Michael T</dc:creator>
  <cp:lastModifiedBy>O'connor, Michael T</cp:lastModifiedBy>
  <cp:revision>2</cp:revision>
  <dcterms:created xsi:type="dcterms:W3CDTF">2017-10-25T16:21:14Z</dcterms:created>
  <dcterms:modified xsi:type="dcterms:W3CDTF">2017-10-25T16:31:10Z</dcterms:modified>
</cp:coreProperties>
</file>