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el Rana" userId="85514f4d-3dfc-4af5-a9dd-21e1ac388668" providerId="ADAL" clId="{19072D48-AD81-4C44-8A4C-C2F56D0E0F65}"/>
    <pc:docChg chg="undo custSel addSld delSld modSld">
      <pc:chgData name="Sohel Rana" userId="85514f4d-3dfc-4af5-a9dd-21e1ac388668" providerId="ADAL" clId="{19072D48-AD81-4C44-8A4C-C2F56D0E0F65}" dt="2024-02-15T12:35:34.713" v="335" actId="20577"/>
      <pc:docMkLst>
        <pc:docMk/>
      </pc:docMkLst>
      <pc:sldChg chg="addSp delSp modSp del mod">
        <pc:chgData name="Sohel Rana" userId="85514f4d-3dfc-4af5-a9dd-21e1ac388668" providerId="ADAL" clId="{19072D48-AD81-4C44-8A4C-C2F56D0E0F65}" dt="2024-02-15T12:34:24.055" v="333" actId="47"/>
        <pc:sldMkLst>
          <pc:docMk/>
          <pc:sldMk cId="460043715" sldId="256"/>
        </pc:sldMkLst>
        <pc:spChg chg="del mod">
          <ac:chgData name="Sohel Rana" userId="85514f4d-3dfc-4af5-a9dd-21e1ac388668" providerId="ADAL" clId="{19072D48-AD81-4C44-8A4C-C2F56D0E0F65}" dt="2024-02-15T12:33:07.199" v="323" actId="478"/>
          <ac:spMkLst>
            <pc:docMk/>
            <pc:sldMk cId="460043715" sldId="256"/>
            <ac:spMk id="2" creationId="{3B09BE2C-86C9-62AC-BEF2-1B1849F6C796}"/>
          </ac:spMkLst>
        </pc:spChg>
        <pc:spChg chg="del mod">
          <ac:chgData name="Sohel Rana" userId="85514f4d-3dfc-4af5-a9dd-21e1ac388668" providerId="ADAL" clId="{19072D48-AD81-4C44-8A4C-C2F56D0E0F65}" dt="2024-02-15T12:33:56.753" v="327" actId="21"/>
          <ac:spMkLst>
            <pc:docMk/>
            <pc:sldMk cId="460043715" sldId="256"/>
            <ac:spMk id="5" creationId="{0D9D8ADD-1BF6-1A89-5242-7953021485A7}"/>
          </ac:spMkLst>
        </pc:spChg>
        <pc:spChg chg="add del mod">
          <ac:chgData name="Sohel Rana" userId="85514f4d-3dfc-4af5-a9dd-21e1ac388668" providerId="ADAL" clId="{19072D48-AD81-4C44-8A4C-C2F56D0E0F65}" dt="2024-02-15T12:33:56.753" v="327" actId="21"/>
          <ac:spMkLst>
            <pc:docMk/>
            <pc:sldMk cId="460043715" sldId="256"/>
            <ac:spMk id="6" creationId="{1F73E6DD-EA3F-0692-400A-9482EA328557}"/>
          </ac:spMkLst>
        </pc:spChg>
      </pc:sldChg>
      <pc:sldChg chg="addSp delSp modSp add mod">
        <pc:chgData name="Sohel Rana" userId="85514f4d-3dfc-4af5-a9dd-21e1ac388668" providerId="ADAL" clId="{19072D48-AD81-4C44-8A4C-C2F56D0E0F65}" dt="2024-02-15T12:35:34.713" v="335" actId="20577"/>
        <pc:sldMkLst>
          <pc:docMk/>
          <pc:sldMk cId="3437062108" sldId="324"/>
        </pc:sldMkLst>
        <pc:spChg chg="add mod">
          <ac:chgData name="Sohel Rana" userId="85514f4d-3dfc-4af5-a9dd-21e1ac388668" providerId="ADAL" clId="{19072D48-AD81-4C44-8A4C-C2F56D0E0F65}" dt="2024-02-15T12:35:34.713" v="335" actId="20577"/>
          <ac:spMkLst>
            <pc:docMk/>
            <pc:sldMk cId="3437062108" sldId="324"/>
            <ac:spMk id="2" creationId="{9C11B2D7-2444-30AA-2B6B-775D3EC4C45B}"/>
          </ac:spMkLst>
        </pc:spChg>
        <pc:spChg chg="add mod">
          <ac:chgData name="Sohel Rana" userId="85514f4d-3dfc-4af5-a9dd-21e1ac388668" providerId="ADAL" clId="{19072D48-AD81-4C44-8A4C-C2F56D0E0F65}" dt="2024-02-15T12:35:12.123" v="334" actId="115"/>
          <ac:spMkLst>
            <pc:docMk/>
            <pc:sldMk cId="3437062108" sldId="324"/>
            <ac:spMk id="3" creationId="{0C18F5B8-973C-B8C1-98DE-2FF9F0B438FE}"/>
          </ac:spMkLst>
        </pc:spChg>
        <pc:spChg chg="del">
          <ac:chgData name="Sohel Rana" userId="85514f4d-3dfc-4af5-a9dd-21e1ac388668" providerId="ADAL" clId="{19072D48-AD81-4C44-8A4C-C2F56D0E0F65}" dt="2024-02-15T12:34:03.827" v="328" actId="478"/>
          <ac:spMkLst>
            <pc:docMk/>
            <pc:sldMk cId="3437062108" sldId="324"/>
            <ac:spMk id="6" creationId="{A906EF73-983C-A015-E68D-81B899CA8B41}"/>
          </ac:spMkLst>
        </pc:spChg>
        <pc:spChg chg="del">
          <ac:chgData name="Sohel Rana" userId="85514f4d-3dfc-4af5-a9dd-21e1ac388668" providerId="ADAL" clId="{19072D48-AD81-4C44-8A4C-C2F56D0E0F65}" dt="2024-02-15T12:34:05.513" v="329" actId="478"/>
          <ac:spMkLst>
            <pc:docMk/>
            <pc:sldMk cId="3437062108" sldId="324"/>
            <ac:spMk id="7" creationId="{411E2BE9-9717-53B2-253E-EF31DD1BA77D}"/>
          </ac:spMkLst>
        </pc:spChg>
        <pc:spChg chg="del">
          <ac:chgData name="Sohel Rana" userId="85514f4d-3dfc-4af5-a9dd-21e1ac388668" providerId="ADAL" clId="{19072D48-AD81-4C44-8A4C-C2F56D0E0F65}" dt="2024-02-15T12:34:06.693" v="330" actId="478"/>
          <ac:spMkLst>
            <pc:docMk/>
            <pc:sldMk cId="3437062108" sldId="324"/>
            <ac:spMk id="9" creationId="{8526B15B-8A98-43E7-C3C5-F92433AC923C}"/>
          </ac:spMkLst>
        </pc:spChg>
        <pc:spChg chg="del">
          <ac:chgData name="Sohel Rana" userId="85514f4d-3dfc-4af5-a9dd-21e1ac388668" providerId="ADAL" clId="{19072D48-AD81-4C44-8A4C-C2F56D0E0F65}" dt="2024-02-15T12:34:08.311" v="331" actId="478"/>
          <ac:spMkLst>
            <pc:docMk/>
            <pc:sldMk cId="3437062108" sldId="324"/>
            <ac:spMk id="13" creationId="{4A43F756-E850-8829-6139-36A8428C4F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67EF-2CCA-990C-6E4D-0813C633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3169-CEE2-FCC5-D096-A4A2DBFD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66E1-975C-41A4-A64A-075DC6F7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6EEC-2893-1392-5637-AFC8B0B9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0206-EC56-7872-5C00-77F1564D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9DEE-A1D3-7CCE-6328-B412515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92C58-10E9-ED5C-AEF6-80C8D51E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A63D-074C-3C97-46EE-93A883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B665-4072-E9FB-61EC-03B1D10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9DE7-3431-0D0E-BCCD-47DEDC6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56059-9EC2-F84A-6855-2E2780EB9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6472E-6BC1-00F2-30DB-1CE5DD0E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173B-5845-A9D0-19AA-8551BFF6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93EF-D35C-220A-CF69-48972E6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75FF-3D18-03DE-AF56-2F82F9A3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3F61-FF3A-8D8A-F50C-C2CCBFA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9F24-AD25-BC96-763A-D1CF4285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3901-DC70-CA4E-5B48-C475710E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F99C-A1BB-0AAD-C756-5BC1A143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D2C8-BC7D-65EB-0750-BF55700D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7600-4713-1494-4DA8-A21C6030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B509-6DE3-2498-9E8B-9CED5FCE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75D8-8C91-D6CB-9486-27FF925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5DD5-43D5-3C62-1165-4D9C4BE2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71AD-4609-9521-09FD-DBC22E27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8C54-CCF2-AFF3-7DA2-EE3B9F6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6A7E-3850-A6E8-0167-86B65F2F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223D-E621-3B7A-F262-6D6E212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CC23-3EFD-FD3D-16CC-91D72D18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47F6D-7999-FF1E-AE59-AD874BD4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28A0-65E0-0576-AC78-959446A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2A05-7845-72E5-E638-BF7420E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374A-7DF0-E69A-E2A9-1C424A59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77297-9592-1B3E-F48D-2DE47022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3F79E-43DA-C18E-59C8-22D67C26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E56FD-8E94-ECED-64FD-1C9EF8F01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3C675-756B-2B21-F41F-9FB4C42E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B2440-6C8F-2451-F5D7-F1A11C6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4B993-F982-C712-0AF8-A757C7EA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9447-3EC9-7F3E-E507-C81A7CC5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BD9BB-962C-DBA2-3B31-20C88407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6D47C-053D-C9ED-E786-BCBADF71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38D7-C069-636D-FF80-14D3C883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FF43F-A42A-BE6D-34E1-0DF2CA60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260F9-425D-66FB-4345-B9F48B9C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9850-B03E-248C-43D4-A35DBA26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7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B2F1-3559-54CC-C4A4-CCF0BB6E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744B-597F-8B34-93E1-BCFF499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1700E-0EBF-B5D1-F309-9DA885023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41BB-04B2-BAD3-0A54-2A8C0F23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6CA9F-A331-B7A6-CD6B-FB08841F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F562-3168-FA6E-6744-124E46DA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599-D1B8-EEC5-C596-D005F69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828E7-FDD4-0246-9EC2-20164391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9F9DF-37FB-06B1-E775-762B9B1D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7F58-3F26-194C-3CD6-F7311F69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B4FC-09DA-0DD0-73EF-AD0540BC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8DDC-F6EB-6A55-B910-2E23F722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BD798-157E-B6CE-88CB-9E50FC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BD115-C60F-CA10-665C-0137CB9B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51DD-D7D3-F55A-0BBD-2656E6A75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236B-0BB1-4411-B263-06BB3E236984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58F1-1646-2D8F-DE19-09C88EB6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EE8D-ACBB-518A-29F8-0E1B0886F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87DA-63AF-4BA4-B0B8-1B70C6A47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C32C5C-E275-3047-7673-241D3215F1B7}"/>
              </a:ext>
            </a:extLst>
          </p:cNvPr>
          <p:cNvSpPr/>
          <p:nvPr/>
        </p:nvSpPr>
        <p:spPr>
          <a:xfrm>
            <a:off x="1" y="6333951"/>
            <a:ext cx="12191999" cy="6129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EE55-773C-A2E9-9A1A-7FD3C688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023-B052-44CB-886E-88411857EC66}" type="datetime1">
              <a:rPr lang="en-IN" smtClean="0"/>
              <a:t>15-02-2024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00B5F4-A429-F5BF-ABC5-742E5484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10" y="36412"/>
            <a:ext cx="796779" cy="7967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57706D-621A-CA95-D497-76FD965573CB}"/>
              </a:ext>
            </a:extLst>
          </p:cNvPr>
          <p:cNvSpPr txBox="1"/>
          <p:nvPr/>
        </p:nvSpPr>
        <p:spPr>
          <a:xfrm>
            <a:off x="5238205" y="6468822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S. Rana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1B2D7-2444-30AA-2B6B-775D3EC4C45B}"/>
              </a:ext>
            </a:extLst>
          </p:cNvPr>
          <p:cNvSpPr txBox="1"/>
          <p:nvPr/>
        </p:nvSpPr>
        <p:spPr>
          <a:xfrm>
            <a:off x="862148" y="1535115"/>
            <a:ext cx="972747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Book Antiqua" panose="02040602050305030304" pitchFamily="18" charset="0"/>
              </a:rPr>
              <a:t>1. Sheet of tufts of 1.5 kg/m is being fed to a cleaner at 12 m/min. A three armed beater is running at 800 rpm. Calculate intensity of opening in g/strike. (2 marks) [</a:t>
            </a:r>
            <a:r>
              <a:rPr lang="en-US" sz="1400" b="1" dirty="0">
                <a:latin typeface="Book Antiqua" panose="02040602050305030304" pitchFamily="18" charset="0"/>
              </a:rPr>
              <a:t>Ans:</a:t>
            </a:r>
            <a:r>
              <a:rPr lang="en-US" sz="1400" dirty="0">
                <a:latin typeface="Book Antiqua" panose="02040602050305030304" pitchFamily="18" charset="0"/>
              </a:rPr>
              <a:t> 7.5]</a:t>
            </a:r>
          </a:p>
          <a:p>
            <a:pPr algn="just"/>
            <a:endParaRPr lang="en-US" sz="1400" dirty="0">
              <a:latin typeface="Book Antiqua" panose="02040602050305030304" pitchFamily="18" charset="0"/>
            </a:endParaRPr>
          </a:p>
          <a:p>
            <a:pPr algn="just"/>
            <a:r>
              <a:rPr lang="en-US" sz="1400" b="0" i="0" u="none" strike="noStrike" baseline="0" dirty="0">
                <a:latin typeface="Book Antiqua" panose="02040602050305030304" pitchFamily="18" charset="0"/>
              </a:rPr>
              <a:t>2. A Kirschner beater (with 3 arms) is running at the speed of 800 rpm. A sheet of cotton of 1.2 kg/m is fed by a feed roller (10 cm diameter) running at 10 rpm. Calculate blows /kg </a:t>
            </a:r>
            <a:r>
              <a:rPr lang="en-IN" sz="1400" b="0" i="0" u="none" strike="noStrike" baseline="0" dirty="0">
                <a:latin typeface="Book Antiqua" panose="02040602050305030304" pitchFamily="18" charset="0"/>
              </a:rPr>
              <a:t>on cotton (2 marks) [</a:t>
            </a:r>
            <a:r>
              <a:rPr lang="en-IN" sz="1400" b="1" i="0" u="none" strike="noStrike" baseline="0" dirty="0">
                <a:latin typeface="Book Antiqua" panose="02040602050305030304" pitchFamily="18" charset="0"/>
              </a:rPr>
              <a:t>Ans: </a:t>
            </a:r>
            <a:r>
              <a:rPr lang="en-IN" sz="1400" b="0" i="0" u="none" strike="noStrike" baseline="0" dirty="0">
                <a:latin typeface="Book Antiqua" panose="02040602050305030304" pitchFamily="18" charset="0"/>
              </a:rPr>
              <a:t>636.6]</a:t>
            </a:r>
          </a:p>
          <a:p>
            <a:pPr algn="just"/>
            <a:endParaRPr lang="en-IN" sz="1400" dirty="0">
              <a:latin typeface="Book Antiqua" panose="02040602050305030304" pitchFamily="18" charset="0"/>
            </a:endParaRPr>
          </a:p>
          <a:p>
            <a:pPr algn="just"/>
            <a:r>
              <a:rPr lang="en-US" sz="1400" b="0" i="0" u="none" strike="noStrike" baseline="0" dirty="0">
                <a:latin typeface="Book Antiqua" panose="02040602050305030304" pitchFamily="18" charset="0"/>
              </a:rPr>
              <a:t>3. A multimixer has 8 compartments. Each compartment’s size (H*L*W) is 6 m* 2 m * 0.5 m. The average density of cotton tuft within the compartment is 12 kg/m3. The mixer is filled up in a staggered fashion. (</a:t>
            </a:r>
            <a:r>
              <a:rPr lang="en-US" sz="1400" b="0" i="0" u="none" strike="noStrike" baseline="0" dirty="0" err="1">
                <a:latin typeface="Book Antiqua" panose="02040602050305030304" pitchFamily="18" charset="0"/>
              </a:rPr>
              <a:t>i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) What is the capacity of the multimixer? (ii) If time to fill up each box is 5 min, what will be the blending delay time for the first layer of tufts moving out of the machine? (4 marks)[</a:t>
            </a:r>
            <a:r>
              <a:rPr lang="en-US" sz="1400" b="1" i="0" u="none" strike="noStrike" baseline="0" dirty="0">
                <a:latin typeface="Book Antiqua" panose="02040602050305030304" pitchFamily="18" charset="0"/>
              </a:rPr>
              <a:t>Ans: 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324 kg, 140 min]. </a:t>
            </a:r>
          </a:p>
          <a:p>
            <a:pPr algn="just"/>
            <a:endParaRPr lang="en-US" sz="1400" dirty="0">
              <a:latin typeface="Book Antiqua" panose="02040602050305030304" pitchFamily="18" charset="0"/>
            </a:endParaRPr>
          </a:p>
          <a:p>
            <a:pPr algn="just"/>
            <a:r>
              <a:rPr lang="en-IN" sz="1400" dirty="0">
                <a:latin typeface="Book Antiqua" panose="02040602050305030304" pitchFamily="18" charset="0"/>
              </a:rPr>
              <a:t>4. In a blowroom line, a fine cleaner gives cleaning efficiency of 24% for trash content in the feed of 4.3%. The amount of waste collected under the cleaner is 2.8%. Calculate the trash and lint% in the waste ( 4 Marks) [</a:t>
            </a:r>
            <a:r>
              <a:rPr lang="en-IN" sz="1400" b="1" dirty="0">
                <a:latin typeface="Book Antiqua" panose="02040602050305030304" pitchFamily="18" charset="0"/>
              </a:rPr>
              <a:t>Ans: </a:t>
            </a:r>
            <a:r>
              <a:rPr lang="en-IN" sz="1400" dirty="0">
                <a:latin typeface="Book Antiqua" panose="02040602050305030304" pitchFamily="18" charset="0"/>
              </a:rPr>
              <a:t>40%, 60%].  </a:t>
            </a:r>
          </a:p>
          <a:p>
            <a:pPr algn="just"/>
            <a:endParaRPr lang="en-IN" sz="1400" dirty="0">
              <a:latin typeface="Book Antiqua" panose="02040602050305030304" pitchFamily="18" charset="0"/>
            </a:endParaRPr>
          </a:p>
          <a:p>
            <a:pPr algn="just"/>
            <a:r>
              <a:rPr lang="en-IN" sz="1400" dirty="0">
                <a:latin typeface="Book Antiqua" panose="02040602050305030304" pitchFamily="18" charset="0"/>
              </a:rPr>
              <a:t>5. 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A scutcher is producing a lap of 0.0012 </a:t>
            </a:r>
            <a:r>
              <a:rPr lang="en-US" sz="1400" b="0" i="0" u="none" strike="noStrike" baseline="0" dirty="0" err="1">
                <a:latin typeface="Book Antiqua" panose="02040602050305030304" pitchFamily="18" charset="0"/>
              </a:rPr>
              <a:t>Hk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. The delivery speed is 10 m/min. Calculate (</a:t>
            </a:r>
            <a:r>
              <a:rPr lang="en-US" sz="1400" b="0" i="0" u="none" strike="noStrike" baseline="0" dirty="0" err="1">
                <a:latin typeface="Book Antiqua" panose="02040602050305030304" pitchFamily="18" charset="0"/>
              </a:rPr>
              <a:t>i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) production/shift at 85% efficiency, (ii) production if the lap hank is made 10% finer, and (iii) % loss in production due to finer lap hank. (4 marks) [</a:t>
            </a:r>
            <a:r>
              <a:rPr lang="en-US" sz="1400" b="1" i="0" u="none" strike="noStrike" baseline="0" dirty="0">
                <a:latin typeface="Book Antiqua" panose="02040602050305030304" pitchFamily="18" charset="0"/>
              </a:rPr>
              <a:t>Ans: </a:t>
            </a:r>
            <a:r>
              <a:rPr lang="en-US" sz="1400" b="0" i="0" u="none" strike="noStrike" baseline="0" dirty="0">
                <a:latin typeface="Book Antiqua" panose="02040602050305030304" pitchFamily="18" charset="0"/>
              </a:rPr>
              <a:t>2001 kg, 1819 kg, 9.1%)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8F5B8-973C-B8C1-98DE-2FF9F0B438FE}"/>
              </a:ext>
            </a:extLst>
          </p:cNvPr>
          <p:cNvSpPr txBox="1"/>
          <p:nvPr/>
        </p:nvSpPr>
        <p:spPr>
          <a:xfrm>
            <a:off x="3988526" y="952458"/>
            <a:ext cx="258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C00000"/>
                </a:solidFill>
                <a:latin typeface="Book Antiqua" panose="02040602050305030304" pitchFamily="18" charset="0"/>
              </a:rPr>
              <a:t>Problems for Practice</a:t>
            </a:r>
          </a:p>
        </p:txBody>
      </p:sp>
    </p:spTree>
    <p:extLst>
      <p:ext uri="{BB962C8B-B14F-4D97-AF65-F5344CB8AC3E}">
        <p14:creationId xmlns:p14="http://schemas.microsoft.com/office/powerpoint/2010/main" val="343706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Sohel Rana</dc:creator>
  <cp:lastModifiedBy>Sohel Rana</cp:lastModifiedBy>
  <cp:revision>2</cp:revision>
  <dcterms:created xsi:type="dcterms:W3CDTF">2024-02-15T08:22:51Z</dcterms:created>
  <dcterms:modified xsi:type="dcterms:W3CDTF">2024-02-15T12:35:39Z</dcterms:modified>
</cp:coreProperties>
</file>