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75" r:id="rId6"/>
    <p:sldId id="276" r:id="rId7"/>
    <p:sldId id="259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78239"/>
  </p:normalViewPr>
  <p:slideViewPr>
    <p:cSldViewPr snapToGrid="0" snapToObjects="1">
      <p:cViewPr varScale="1">
        <p:scale>
          <a:sx n="95" d="100"/>
          <a:sy n="95" d="100"/>
        </p:scale>
        <p:origin x="2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39F9C-6ADE-A942-A87D-2C7B81C93AE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76B206-BA0A-1044-89DD-BCA81F88CA86}">
      <dgm:prSet phldrT="[Text]" phldr="1"/>
      <dgm:spPr/>
      <dgm:t>
        <a:bodyPr/>
        <a:lstStyle/>
        <a:p>
          <a:endParaRPr lang="en-US"/>
        </a:p>
      </dgm:t>
    </dgm:pt>
    <dgm:pt modelId="{45CA34A5-97A1-8E43-8814-5CAFDCF68A42}" type="parTrans" cxnId="{94D308F6-6EF2-7943-BE7E-BD7398EA88CB}">
      <dgm:prSet/>
      <dgm:spPr/>
      <dgm:t>
        <a:bodyPr/>
        <a:lstStyle/>
        <a:p>
          <a:endParaRPr lang="en-US"/>
        </a:p>
      </dgm:t>
    </dgm:pt>
    <dgm:pt modelId="{AB6EFBB5-6C50-B544-A496-4E61AA20000C}" type="sibTrans" cxnId="{94D308F6-6EF2-7943-BE7E-BD7398EA88CB}">
      <dgm:prSet/>
      <dgm:spPr/>
      <dgm:t>
        <a:bodyPr/>
        <a:lstStyle/>
        <a:p>
          <a:endParaRPr lang="en-US"/>
        </a:p>
      </dgm:t>
    </dgm:pt>
    <dgm:pt modelId="{727B9B9F-4E04-2B41-AFE8-1907DF81E756}">
      <dgm:prSet phldrT="[Text]"/>
      <dgm:spPr/>
      <dgm:t>
        <a:bodyPr/>
        <a:lstStyle/>
        <a:p>
          <a:r>
            <a:rPr lang="en-US" dirty="0"/>
            <a:t>General Purpose Microprocessors &amp; Micro-controllers</a:t>
          </a:r>
        </a:p>
      </dgm:t>
    </dgm:pt>
    <dgm:pt modelId="{7ED5E887-14BF-1D46-9943-34BD280FF38B}" type="parTrans" cxnId="{A9AFC4AF-6BF3-4D43-96DF-ED725B0FDBB1}">
      <dgm:prSet/>
      <dgm:spPr/>
      <dgm:t>
        <a:bodyPr/>
        <a:lstStyle/>
        <a:p>
          <a:endParaRPr lang="en-US"/>
        </a:p>
      </dgm:t>
    </dgm:pt>
    <dgm:pt modelId="{26468926-B10E-4940-8F7F-633363264209}" type="sibTrans" cxnId="{A9AFC4AF-6BF3-4D43-96DF-ED725B0FDBB1}">
      <dgm:prSet/>
      <dgm:spPr/>
      <dgm:t>
        <a:bodyPr/>
        <a:lstStyle/>
        <a:p>
          <a:endParaRPr lang="en-US"/>
        </a:p>
      </dgm:t>
    </dgm:pt>
    <dgm:pt modelId="{8514E2E2-8FDE-8343-B39D-AA6245BF8476}">
      <dgm:prSet phldrT="[Text]" phldr="1"/>
      <dgm:spPr/>
      <dgm:t>
        <a:bodyPr/>
        <a:lstStyle/>
        <a:p>
          <a:endParaRPr lang="en-US"/>
        </a:p>
      </dgm:t>
    </dgm:pt>
    <dgm:pt modelId="{5506F29B-934F-AE42-A17A-CC2605EEA403}" type="parTrans" cxnId="{B40BD5B5-DC1C-4348-8FA7-3AFE31EFBB37}">
      <dgm:prSet/>
      <dgm:spPr/>
      <dgm:t>
        <a:bodyPr/>
        <a:lstStyle/>
        <a:p>
          <a:endParaRPr lang="en-US"/>
        </a:p>
      </dgm:t>
    </dgm:pt>
    <dgm:pt modelId="{E17DF99A-CB07-FB4B-A27D-6F4663CD34C5}" type="sibTrans" cxnId="{B40BD5B5-DC1C-4348-8FA7-3AFE31EFBB37}">
      <dgm:prSet/>
      <dgm:spPr/>
      <dgm:t>
        <a:bodyPr/>
        <a:lstStyle/>
        <a:p>
          <a:endParaRPr lang="en-US"/>
        </a:p>
      </dgm:t>
    </dgm:pt>
    <dgm:pt modelId="{F76B8E1C-6840-1F4E-B4AC-D4A48F154023}">
      <dgm:prSet phldrT="[Text]"/>
      <dgm:spPr/>
      <dgm:t>
        <a:bodyPr/>
        <a:lstStyle/>
        <a:p>
          <a:r>
            <a:rPr lang="en-US" dirty="0"/>
            <a:t>DSP</a:t>
          </a:r>
        </a:p>
      </dgm:t>
    </dgm:pt>
    <dgm:pt modelId="{60003908-71E1-6B46-9472-D0077E3C1D5C}" type="parTrans" cxnId="{281EE278-E69F-6C49-BC11-3AE7BE1AE889}">
      <dgm:prSet/>
      <dgm:spPr/>
      <dgm:t>
        <a:bodyPr/>
        <a:lstStyle/>
        <a:p>
          <a:endParaRPr lang="en-US"/>
        </a:p>
      </dgm:t>
    </dgm:pt>
    <dgm:pt modelId="{90667F77-B67A-1140-9262-4BB1E3DEDA92}" type="sibTrans" cxnId="{281EE278-E69F-6C49-BC11-3AE7BE1AE889}">
      <dgm:prSet/>
      <dgm:spPr/>
      <dgm:t>
        <a:bodyPr/>
        <a:lstStyle/>
        <a:p>
          <a:endParaRPr lang="en-US"/>
        </a:p>
      </dgm:t>
    </dgm:pt>
    <dgm:pt modelId="{307CBC46-45E2-8A4D-9281-D1CCB4479CC6}">
      <dgm:prSet phldrT="[Text]" phldr="1"/>
      <dgm:spPr/>
      <dgm:t>
        <a:bodyPr/>
        <a:lstStyle/>
        <a:p>
          <a:endParaRPr lang="en-US" dirty="0"/>
        </a:p>
      </dgm:t>
    </dgm:pt>
    <dgm:pt modelId="{0C45893B-63C8-274A-89C1-ACAF7763B9B9}" type="parTrans" cxnId="{258B3754-1093-6549-B780-8AA698980051}">
      <dgm:prSet/>
      <dgm:spPr/>
      <dgm:t>
        <a:bodyPr/>
        <a:lstStyle/>
        <a:p>
          <a:endParaRPr lang="en-US"/>
        </a:p>
      </dgm:t>
    </dgm:pt>
    <dgm:pt modelId="{1562C988-AEF7-D94C-BBF3-167C0746CAAA}" type="sibTrans" cxnId="{258B3754-1093-6549-B780-8AA698980051}">
      <dgm:prSet/>
      <dgm:spPr/>
      <dgm:t>
        <a:bodyPr/>
        <a:lstStyle/>
        <a:p>
          <a:endParaRPr lang="en-US"/>
        </a:p>
      </dgm:t>
    </dgm:pt>
    <dgm:pt modelId="{25885955-2CDF-7447-A7C2-C51DCA20E9AE}">
      <dgm:prSet phldrT="[Text]"/>
      <dgm:spPr/>
      <dgm:t>
        <a:bodyPr/>
        <a:lstStyle/>
        <a:p>
          <a:r>
            <a:rPr lang="en-US" dirty="0"/>
            <a:t>Systems-on-Chip</a:t>
          </a:r>
        </a:p>
      </dgm:t>
    </dgm:pt>
    <dgm:pt modelId="{72FC388D-9A3A-3F44-A5EF-67E587CA1DF7}" type="parTrans" cxnId="{16146500-9410-E44B-AA15-10CEACB90A18}">
      <dgm:prSet/>
      <dgm:spPr/>
      <dgm:t>
        <a:bodyPr/>
        <a:lstStyle/>
        <a:p>
          <a:endParaRPr lang="en-US"/>
        </a:p>
      </dgm:t>
    </dgm:pt>
    <dgm:pt modelId="{73DDFC7E-67EA-ED40-95CE-FF9C0A48C0D2}" type="sibTrans" cxnId="{16146500-9410-E44B-AA15-10CEACB90A18}">
      <dgm:prSet/>
      <dgm:spPr/>
      <dgm:t>
        <a:bodyPr/>
        <a:lstStyle/>
        <a:p>
          <a:endParaRPr lang="en-US"/>
        </a:p>
      </dgm:t>
    </dgm:pt>
    <dgm:pt modelId="{CAAC6B04-5D91-3F4E-BAB9-C3426EB64ABF}">
      <dgm:prSet phldrT="[Text]"/>
      <dgm:spPr/>
      <dgm:t>
        <a:bodyPr/>
        <a:lstStyle/>
        <a:p>
          <a:r>
            <a:rPr lang="en-US" dirty="0"/>
            <a:t>Application specific Processors</a:t>
          </a:r>
        </a:p>
      </dgm:t>
    </dgm:pt>
    <dgm:pt modelId="{5BF56DAA-50EB-F944-B05F-CC42725A69AB}" type="parTrans" cxnId="{CAA8D47E-4507-D247-8C47-6C701B22661A}">
      <dgm:prSet/>
      <dgm:spPr/>
    </dgm:pt>
    <dgm:pt modelId="{1A736600-CC32-9D4B-981B-2E9DDF4117E5}" type="sibTrans" cxnId="{CAA8D47E-4507-D247-8C47-6C701B22661A}">
      <dgm:prSet/>
      <dgm:spPr/>
    </dgm:pt>
    <dgm:pt modelId="{EEE60027-B9AA-0947-B82B-011E01019F7D}" type="pres">
      <dgm:prSet presAssocID="{9BF39F9C-6ADE-A942-A87D-2C7B81C93AE0}" presName="linearFlow" presStyleCnt="0">
        <dgm:presLayoutVars>
          <dgm:dir/>
          <dgm:animLvl val="lvl"/>
          <dgm:resizeHandles val="exact"/>
        </dgm:presLayoutVars>
      </dgm:prSet>
      <dgm:spPr/>
    </dgm:pt>
    <dgm:pt modelId="{15393316-D7B4-C14C-B56A-71ECB11EB7CC}" type="pres">
      <dgm:prSet presAssocID="{0576B206-BA0A-1044-89DD-BCA81F88CA86}" presName="composite" presStyleCnt="0"/>
      <dgm:spPr/>
    </dgm:pt>
    <dgm:pt modelId="{12C4BBB7-7952-4347-BB01-5EFA5F672886}" type="pres">
      <dgm:prSet presAssocID="{0576B206-BA0A-1044-89DD-BCA81F88CA8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6EBB420-4E22-1F41-BEEE-85074C3EFC1F}" type="pres">
      <dgm:prSet presAssocID="{0576B206-BA0A-1044-89DD-BCA81F88CA86}" presName="descendantText" presStyleLbl="alignAcc1" presStyleIdx="0" presStyleCnt="3">
        <dgm:presLayoutVars>
          <dgm:bulletEnabled val="1"/>
        </dgm:presLayoutVars>
      </dgm:prSet>
      <dgm:spPr/>
    </dgm:pt>
    <dgm:pt modelId="{D8482BB2-6BAB-B943-8B07-247E3DB4098C}" type="pres">
      <dgm:prSet presAssocID="{AB6EFBB5-6C50-B544-A496-4E61AA20000C}" presName="sp" presStyleCnt="0"/>
      <dgm:spPr/>
    </dgm:pt>
    <dgm:pt modelId="{0B20F7C5-B183-7D4F-926C-B305BEBA352B}" type="pres">
      <dgm:prSet presAssocID="{8514E2E2-8FDE-8343-B39D-AA6245BF8476}" presName="composite" presStyleCnt="0"/>
      <dgm:spPr/>
    </dgm:pt>
    <dgm:pt modelId="{1AFE5ED5-7524-464B-9CFF-F118702BB099}" type="pres">
      <dgm:prSet presAssocID="{8514E2E2-8FDE-8343-B39D-AA6245BF847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C3D9035-774E-F544-9A93-CD52CA514FFB}" type="pres">
      <dgm:prSet presAssocID="{8514E2E2-8FDE-8343-B39D-AA6245BF8476}" presName="descendantText" presStyleLbl="alignAcc1" presStyleIdx="1" presStyleCnt="3">
        <dgm:presLayoutVars>
          <dgm:bulletEnabled val="1"/>
        </dgm:presLayoutVars>
      </dgm:prSet>
      <dgm:spPr/>
    </dgm:pt>
    <dgm:pt modelId="{4C1B625F-F936-204E-83A6-CAD1DE35B59F}" type="pres">
      <dgm:prSet presAssocID="{E17DF99A-CB07-FB4B-A27D-6F4663CD34C5}" presName="sp" presStyleCnt="0"/>
      <dgm:spPr/>
    </dgm:pt>
    <dgm:pt modelId="{6D7BB5A4-DA71-5E4B-BC92-77867E5D90DC}" type="pres">
      <dgm:prSet presAssocID="{307CBC46-45E2-8A4D-9281-D1CCB4479CC6}" presName="composite" presStyleCnt="0"/>
      <dgm:spPr/>
    </dgm:pt>
    <dgm:pt modelId="{DB2CF582-B173-1F45-8D57-C9941F19F4FE}" type="pres">
      <dgm:prSet presAssocID="{307CBC46-45E2-8A4D-9281-D1CCB4479CC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331768F-13BC-094B-B1AD-CDD77DB96719}" type="pres">
      <dgm:prSet presAssocID="{307CBC46-45E2-8A4D-9281-D1CCB4479CC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6146500-9410-E44B-AA15-10CEACB90A18}" srcId="{307CBC46-45E2-8A4D-9281-D1CCB4479CC6}" destId="{25885955-2CDF-7447-A7C2-C51DCA20E9AE}" srcOrd="0" destOrd="0" parTransId="{72FC388D-9A3A-3F44-A5EF-67E587CA1DF7}" sibTransId="{73DDFC7E-67EA-ED40-95CE-FF9C0A48C0D2}"/>
    <dgm:cxn modelId="{34245A1A-A947-7440-A3CF-9459824080CE}" type="presOf" srcId="{F76B8E1C-6840-1F4E-B4AC-D4A48F154023}" destId="{4C3D9035-774E-F544-9A93-CD52CA514FFB}" srcOrd="0" destOrd="0" presId="urn:microsoft.com/office/officeart/2005/8/layout/chevron2"/>
    <dgm:cxn modelId="{03D73C39-5C68-204C-A67B-9ACC68B504F5}" type="presOf" srcId="{307CBC46-45E2-8A4D-9281-D1CCB4479CC6}" destId="{DB2CF582-B173-1F45-8D57-C9941F19F4FE}" srcOrd="0" destOrd="0" presId="urn:microsoft.com/office/officeart/2005/8/layout/chevron2"/>
    <dgm:cxn modelId="{69B61F3A-421D-F647-9FB6-EF6463D1CE78}" type="presOf" srcId="{25885955-2CDF-7447-A7C2-C51DCA20E9AE}" destId="{9331768F-13BC-094B-B1AD-CDD77DB96719}" srcOrd="0" destOrd="0" presId="urn:microsoft.com/office/officeart/2005/8/layout/chevron2"/>
    <dgm:cxn modelId="{8DA29549-4FF6-7C4B-8330-F4EE3C01AA93}" type="presOf" srcId="{9BF39F9C-6ADE-A942-A87D-2C7B81C93AE0}" destId="{EEE60027-B9AA-0947-B82B-011E01019F7D}" srcOrd="0" destOrd="0" presId="urn:microsoft.com/office/officeart/2005/8/layout/chevron2"/>
    <dgm:cxn modelId="{258B3754-1093-6549-B780-8AA698980051}" srcId="{9BF39F9C-6ADE-A942-A87D-2C7B81C93AE0}" destId="{307CBC46-45E2-8A4D-9281-D1CCB4479CC6}" srcOrd="2" destOrd="0" parTransId="{0C45893B-63C8-274A-89C1-ACAF7763B9B9}" sibTransId="{1562C988-AEF7-D94C-BBF3-167C0746CAAA}"/>
    <dgm:cxn modelId="{281EE278-E69F-6C49-BC11-3AE7BE1AE889}" srcId="{8514E2E2-8FDE-8343-B39D-AA6245BF8476}" destId="{F76B8E1C-6840-1F4E-B4AC-D4A48F154023}" srcOrd="0" destOrd="0" parTransId="{60003908-71E1-6B46-9472-D0077E3C1D5C}" sibTransId="{90667F77-B67A-1140-9262-4BB1E3DEDA92}"/>
    <dgm:cxn modelId="{CAA8D47E-4507-D247-8C47-6C701B22661A}" srcId="{8514E2E2-8FDE-8343-B39D-AA6245BF8476}" destId="{CAAC6B04-5D91-3F4E-BAB9-C3426EB64ABF}" srcOrd="1" destOrd="0" parTransId="{5BF56DAA-50EB-F944-B05F-CC42725A69AB}" sibTransId="{1A736600-CC32-9D4B-981B-2E9DDF4117E5}"/>
    <dgm:cxn modelId="{E7D2E6A1-9AE2-834F-900A-0659161F9C21}" type="presOf" srcId="{8514E2E2-8FDE-8343-B39D-AA6245BF8476}" destId="{1AFE5ED5-7524-464B-9CFF-F118702BB099}" srcOrd="0" destOrd="0" presId="urn:microsoft.com/office/officeart/2005/8/layout/chevron2"/>
    <dgm:cxn modelId="{6CD0BCA3-C5BB-EB4E-9310-20CCFAAF7676}" type="presOf" srcId="{CAAC6B04-5D91-3F4E-BAB9-C3426EB64ABF}" destId="{4C3D9035-774E-F544-9A93-CD52CA514FFB}" srcOrd="0" destOrd="1" presId="urn:microsoft.com/office/officeart/2005/8/layout/chevron2"/>
    <dgm:cxn modelId="{A9AFC4AF-6BF3-4D43-96DF-ED725B0FDBB1}" srcId="{0576B206-BA0A-1044-89DD-BCA81F88CA86}" destId="{727B9B9F-4E04-2B41-AFE8-1907DF81E756}" srcOrd="0" destOrd="0" parTransId="{7ED5E887-14BF-1D46-9943-34BD280FF38B}" sibTransId="{26468926-B10E-4940-8F7F-633363264209}"/>
    <dgm:cxn modelId="{B40BD5B5-DC1C-4348-8FA7-3AFE31EFBB37}" srcId="{9BF39F9C-6ADE-A942-A87D-2C7B81C93AE0}" destId="{8514E2E2-8FDE-8343-B39D-AA6245BF8476}" srcOrd="1" destOrd="0" parTransId="{5506F29B-934F-AE42-A17A-CC2605EEA403}" sibTransId="{E17DF99A-CB07-FB4B-A27D-6F4663CD34C5}"/>
    <dgm:cxn modelId="{131C37DC-0B35-E44D-9C76-D90BE2AC9C3F}" type="presOf" srcId="{727B9B9F-4E04-2B41-AFE8-1907DF81E756}" destId="{F6EBB420-4E22-1F41-BEEE-85074C3EFC1F}" srcOrd="0" destOrd="0" presId="urn:microsoft.com/office/officeart/2005/8/layout/chevron2"/>
    <dgm:cxn modelId="{D6E74FE6-1397-554B-A2AB-5A8757752404}" type="presOf" srcId="{0576B206-BA0A-1044-89DD-BCA81F88CA86}" destId="{12C4BBB7-7952-4347-BB01-5EFA5F672886}" srcOrd="0" destOrd="0" presId="urn:microsoft.com/office/officeart/2005/8/layout/chevron2"/>
    <dgm:cxn modelId="{94D308F6-6EF2-7943-BE7E-BD7398EA88CB}" srcId="{9BF39F9C-6ADE-A942-A87D-2C7B81C93AE0}" destId="{0576B206-BA0A-1044-89DD-BCA81F88CA86}" srcOrd="0" destOrd="0" parTransId="{45CA34A5-97A1-8E43-8814-5CAFDCF68A42}" sibTransId="{AB6EFBB5-6C50-B544-A496-4E61AA20000C}"/>
    <dgm:cxn modelId="{16507CE2-7681-0845-9E88-431503979CB0}" type="presParOf" srcId="{EEE60027-B9AA-0947-B82B-011E01019F7D}" destId="{15393316-D7B4-C14C-B56A-71ECB11EB7CC}" srcOrd="0" destOrd="0" presId="urn:microsoft.com/office/officeart/2005/8/layout/chevron2"/>
    <dgm:cxn modelId="{2BDA4CB6-5D45-514F-805E-69B031766429}" type="presParOf" srcId="{15393316-D7B4-C14C-B56A-71ECB11EB7CC}" destId="{12C4BBB7-7952-4347-BB01-5EFA5F672886}" srcOrd="0" destOrd="0" presId="urn:microsoft.com/office/officeart/2005/8/layout/chevron2"/>
    <dgm:cxn modelId="{44F1A25C-39B8-D14B-84A3-10E221765C83}" type="presParOf" srcId="{15393316-D7B4-C14C-B56A-71ECB11EB7CC}" destId="{F6EBB420-4E22-1F41-BEEE-85074C3EFC1F}" srcOrd="1" destOrd="0" presId="urn:microsoft.com/office/officeart/2005/8/layout/chevron2"/>
    <dgm:cxn modelId="{13FC442F-7B44-4E43-8E2E-E7B8239E9810}" type="presParOf" srcId="{EEE60027-B9AA-0947-B82B-011E01019F7D}" destId="{D8482BB2-6BAB-B943-8B07-247E3DB4098C}" srcOrd="1" destOrd="0" presId="urn:microsoft.com/office/officeart/2005/8/layout/chevron2"/>
    <dgm:cxn modelId="{CB2BF32E-30CF-7B42-BE74-0EF4EFE9C3BF}" type="presParOf" srcId="{EEE60027-B9AA-0947-B82B-011E01019F7D}" destId="{0B20F7C5-B183-7D4F-926C-B305BEBA352B}" srcOrd="2" destOrd="0" presId="urn:microsoft.com/office/officeart/2005/8/layout/chevron2"/>
    <dgm:cxn modelId="{1CA08E08-BCA7-5849-A56D-93DF0E6DAC61}" type="presParOf" srcId="{0B20F7C5-B183-7D4F-926C-B305BEBA352B}" destId="{1AFE5ED5-7524-464B-9CFF-F118702BB099}" srcOrd="0" destOrd="0" presId="urn:microsoft.com/office/officeart/2005/8/layout/chevron2"/>
    <dgm:cxn modelId="{FEF9B4D9-8237-A74F-8B83-6D95458DDB04}" type="presParOf" srcId="{0B20F7C5-B183-7D4F-926C-B305BEBA352B}" destId="{4C3D9035-774E-F544-9A93-CD52CA514FFB}" srcOrd="1" destOrd="0" presId="urn:microsoft.com/office/officeart/2005/8/layout/chevron2"/>
    <dgm:cxn modelId="{D801FBA8-80D7-FF47-A446-394832310E1F}" type="presParOf" srcId="{EEE60027-B9AA-0947-B82B-011E01019F7D}" destId="{4C1B625F-F936-204E-83A6-CAD1DE35B59F}" srcOrd="3" destOrd="0" presId="urn:microsoft.com/office/officeart/2005/8/layout/chevron2"/>
    <dgm:cxn modelId="{081C3A43-3690-D742-AC14-95F3E356C993}" type="presParOf" srcId="{EEE60027-B9AA-0947-B82B-011E01019F7D}" destId="{6D7BB5A4-DA71-5E4B-BC92-77867E5D90DC}" srcOrd="4" destOrd="0" presId="urn:microsoft.com/office/officeart/2005/8/layout/chevron2"/>
    <dgm:cxn modelId="{E1F2B41D-7D6D-F04B-9D2F-E34FE0A126E9}" type="presParOf" srcId="{6D7BB5A4-DA71-5E4B-BC92-77867E5D90DC}" destId="{DB2CF582-B173-1F45-8D57-C9941F19F4FE}" srcOrd="0" destOrd="0" presId="urn:microsoft.com/office/officeart/2005/8/layout/chevron2"/>
    <dgm:cxn modelId="{E3BD368E-A055-AF4E-819C-6B670E39B7F1}" type="presParOf" srcId="{6D7BB5A4-DA71-5E4B-BC92-77867E5D90DC}" destId="{9331768F-13BC-094B-B1AD-CDD77DB967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05F02-D085-174E-BAC6-C115D872FA67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1428F-A44B-7743-B0B7-C2CE0B7AF596}">
      <dgm:prSet phldrT="[Text]" phldr="1"/>
      <dgm:spPr/>
      <dgm:t>
        <a:bodyPr/>
        <a:lstStyle/>
        <a:p>
          <a:endParaRPr lang="en-US"/>
        </a:p>
      </dgm:t>
    </dgm:pt>
    <dgm:pt modelId="{A5D897E5-8F79-1242-A6C0-F6D94BC6FC35}" type="parTrans" cxnId="{7090D2DC-AFD3-D24A-A952-EEBBBB05E2C8}">
      <dgm:prSet/>
      <dgm:spPr/>
      <dgm:t>
        <a:bodyPr/>
        <a:lstStyle/>
        <a:p>
          <a:endParaRPr lang="en-US"/>
        </a:p>
      </dgm:t>
    </dgm:pt>
    <dgm:pt modelId="{0C9C07F3-D54C-6A46-875E-EEDB980EDC3C}" type="sibTrans" cxnId="{7090D2DC-AFD3-D24A-A952-EEBBBB05E2C8}">
      <dgm:prSet/>
      <dgm:spPr/>
      <dgm:t>
        <a:bodyPr/>
        <a:lstStyle/>
        <a:p>
          <a:endParaRPr lang="en-US"/>
        </a:p>
      </dgm:t>
    </dgm:pt>
    <dgm:pt modelId="{CCCC82E2-76B4-2F4D-9EDE-0828C2A81300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B8C8AA73-9245-0747-8EA9-FFA008A3C4BC}" type="parTrans" cxnId="{38C89F70-8FAC-8040-9FD9-21647CD9D697}">
      <dgm:prSet/>
      <dgm:spPr/>
      <dgm:t>
        <a:bodyPr/>
        <a:lstStyle/>
        <a:p>
          <a:endParaRPr lang="en-US"/>
        </a:p>
      </dgm:t>
    </dgm:pt>
    <dgm:pt modelId="{ECF7689B-6D1D-C247-83E6-302D9D6B661A}" type="sibTrans" cxnId="{38C89F70-8FAC-8040-9FD9-21647CD9D697}">
      <dgm:prSet/>
      <dgm:spPr/>
      <dgm:t>
        <a:bodyPr/>
        <a:lstStyle/>
        <a:p>
          <a:endParaRPr lang="en-US"/>
        </a:p>
      </dgm:t>
    </dgm:pt>
    <dgm:pt modelId="{1D2C4F57-F164-E24B-9159-BC56A4DB3CFE}">
      <dgm:prSet phldrT="[Text]" phldr="1"/>
      <dgm:spPr/>
      <dgm:t>
        <a:bodyPr/>
        <a:lstStyle/>
        <a:p>
          <a:endParaRPr lang="en-US"/>
        </a:p>
      </dgm:t>
    </dgm:pt>
    <dgm:pt modelId="{21364FDF-22F6-6E43-AEA7-50D7A406010E}" type="parTrans" cxnId="{D90B5021-5AB9-3A4F-968C-19E8795C6AA7}">
      <dgm:prSet/>
      <dgm:spPr/>
      <dgm:t>
        <a:bodyPr/>
        <a:lstStyle/>
        <a:p>
          <a:endParaRPr lang="en-US"/>
        </a:p>
      </dgm:t>
    </dgm:pt>
    <dgm:pt modelId="{D438D95C-2EEC-0344-8194-0768CB3AA584}" type="sibTrans" cxnId="{D90B5021-5AB9-3A4F-968C-19E8795C6AA7}">
      <dgm:prSet/>
      <dgm:spPr/>
      <dgm:t>
        <a:bodyPr/>
        <a:lstStyle/>
        <a:p>
          <a:endParaRPr lang="en-US"/>
        </a:p>
      </dgm:t>
    </dgm:pt>
    <dgm:pt modelId="{6F5E4BDE-B3C6-6E40-AEF4-37C6B7E12F14}">
      <dgm:prSet phldrT="[Text]"/>
      <dgm:spPr/>
      <dgm:t>
        <a:bodyPr/>
        <a:lstStyle/>
        <a:p>
          <a:r>
            <a:rPr lang="en-US" dirty="0"/>
            <a:t>Specifications</a:t>
          </a:r>
        </a:p>
      </dgm:t>
    </dgm:pt>
    <dgm:pt modelId="{813109E9-5B5D-5549-9EE4-FE2A62EC5396}" type="parTrans" cxnId="{48EE7757-A22D-3F44-9187-8A86EF21ECF4}">
      <dgm:prSet/>
      <dgm:spPr/>
      <dgm:t>
        <a:bodyPr/>
        <a:lstStyle/>
        <a:p>
          <a:endParaRPr lang="en-US"/>
        </a:p>
      </dgm:t>
    </dgm:pt>
    <dgm:pt modelId="{F0D416EF-F9D8-7946-8942-1B124050300C}" type="sibTrans" cxnId="{48EE7757-A22D-3F44-9187-8A86EF21ECF4}">
      <dgm:prSet/>
      <dgm:spPr/>
      <dgm:t>
        <a:bodyPr/>
        <a:lstStyle/>
        <a:p>
          <a:endParaRPr lang="en-US"/>
        </a:p>
      </dgm:t>
    </dgm:pt>
    <dgm:pt modelId="{91980E3B-AAF1-4946-8BAE-A2EFEDE5EC1A}">
      <dgm:prSet phldrT="[Text]" phldr="1"/>
      <dgm:spPr/>
      <dgm:t>
        <a:bodyPr/>
        <a:lstStyle/>
        <a:p>
          <a:endParaRPr lang="en-US"/>
        </a:p>
      </dgm:t>
    </dgm:pt>
    <dgm:pt modelId="{098B4162-E427-0444-B39A-DF5D7CF562A5}" type="parTrans" cxnId="{BE5369A0-E051-D04D-9739-BEBDBF6F9A35}">
      <dgm:prSet/>
      <dgm:spPr/>
      <dgm:t>
        <a:bodyPr/>
        <a:lstStyle/>
        <a:p>
          <a:endParaRPr lang="en-US"/>
        </a:p>
      </dgm:t>
    </dgm:pt>
    <dgm:pt modelId="{4A749F0B-7E5B-4349-B231-64E8F474BADA}" type="sibTrans" cxnId="{BE5369A0-E051-D04D-9739-BEBDBF6F9A35}">
      <dgm:prSet/>
      <dgm:spPr/>
      <dgm:t>
        <a:bodyPr/>
        <a:lstStyle/>
        <a:p>
          <a:endParaRPr lang="en-US"/>
        </a:p>
      </dgm:t>
    </dgm:pt>
    <dgm:pt modelId="{DD2B0EF2-B633-4543-9BA2-EA14DB37E93C}">
      <dgm:prSet phldrT="[Text]"/>
      <dgm:spPr/>
      <dgm:t>
        <a:bodyPr/>
        <a:lstStyle/>
        <a:p>
          <a:r>
            <a:rPr lang="en-US" dirty="0"/>
            <a:t>Architecture</a:t>
          </a:r>
        </a:p>
      </dgm:t>
    </dgm:pt>
    <dgm:pt modelId="{014A4540-A43C-FA44-83DA-CDA0BBDF65BF}" type="parTrans" cxnId="{A6718585-4EC3-5442-BB6B-5E259111F2D1}">
      <dgm:prSet/>
      <dgm:spPr/>
      <dgm:t>
        <a:bodyPr/>
        <a:lstStyle/>
        <a:p>
          <a:endParaRPr lang="en-US"/>
        </a:p>
      </dgm:t>
    </dgm:pt>
    <dgm:pt modelId="{28E0E4D0-D357-9E49-A0B9-39EA58437DE3}" type="sibTrans" cxnId="{A6718585-4EC3-5442-BB6B-5E259111F2D1}">
      <dgm:prSet/>
      <dgm:spPr/>
      <dgm:t>
        <a:bodyPr/>
        <a:lstStyle/>
        <a:p>
          <a:endParaRPr lang="en-US"/>
        </a:p>
      </dgm:t>
    </dgm:pt>
    <dgm:pt modelId="{4F785D27-296D-1B43-A876-167E90EA67C6}" type="pres">
      <dgm:prSet presAssocID="{D2005F02-D085-174E-BAC6-C115D872FA67}" presName="linearFlow" presStyleCnt="0">
        <dgm:presLayoutVars>
          <dgm:dir/>
          <dgm:animLvl val="lvl"/>
          <dgm:resizeHandles val="exact"/>
        </dgm:presLayoutVars>
      </dgm:prSet>
      <dgm:spPr/>
    </dgm:pt>
    <dgm:pt modelId="{4288AC05-7DB0-BB4E-BE15-32F2FBE2EF91}" type="pres">
      <dgm:prSet presAssocID="{9F61428F-A44B-7743-B0B7-C2CE0B7AF596}" presName="composite" presStyleCnt="0"/>
      <dgm:spPr/>
    </dgm:pt>
    <dgm:pt modelId="{7AA4C68B-D1D5-A94E-8886-8F307A2F79C9}" type="pres">
      <dgm:prSet presAssocID="{9F61428F-A44B-7743-B0B7-C2CE0B7AF59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40F14DD-77AE-F94F-8F2E-EE23500B212D}" type="pres">
      <dgm:prSet presAssocID="{9F61428F-A44B-7743-B0B7-C2CE0B7AF596}" presName="descendantText" presStyleLbl="alignAcc1" presStyleIdx="0" presStyleCnt="3">
        <dgm:presLayoutVars>
          <dgm:bulletEnabled val="1"/>
        </dgm:presLayoutVars>
      </dgm:prSet>
      <dgm:spPr/>
    </dgm:pt>
    <dgm:pt modelId="{B3F52146-666D-8E40-BDB2-B190971AB0EF}" type="pres">
      <dgm:prSet presAssocID="{0C9C07F3-D54C-6A46-875E-EEDB980EDC3C}" presName="sp" presStyleCnt="0"/>
      <dgm:spPr/>
    </dgm:pt>
    <dgm:pt modelId="{A4BD2FA5-809D-4240-AD19-B7B07372C3DB}" type="pres">
      <dgm:prSet presAssocID="{1D2C4F57-F164-E24B-9159-BC56A4DB3CFE}" presName="composite" presStyleCnt="0"/>
      <dgm:spPr/>
    </dgm:pt>
    <dgm:pt modelId="{4123365F-3357-8942-8C42-249D8C64DC62}" type="pres">
      <dgm:prSet presAssocID="{1D2C4F57-F164-E24B-9159-BC56A4DB3C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28336AB-77E2-A74C-A968-EEF353B9A4F4}" type="pres">
      <dgm:prSet presAssocID="{1D2C4F57-F164-E24B-9159-BC56A4DB3CFE}" presName="descendantText" presStyleLbl="alignAcc1" presStyleIdx="1" presStyleCnt="3">
        <dgm:presLayoutVars>
          <dgm:bulletEnabled val="1"/>
        </dgm:presLayoutVars>
      </dgm:prSet>
      <dgm:spPr/>
    </dgm:pt>
    <dgm:pt modelId="{AC7D2F63-A848-9349-B73C-FD8154FA54CD}" type="pres">
      <dgm:prSet presAssocID="{D438D95C-2EEC-0344-8194-0768CB3AA584}" presName="sp" presStyleCnt="0"/>
      <dgm:spPr/>
    </dgm:pt>
    <dgm:pt modelId="{19B3941F-CBAD-4B47-BFE4-F2D2402D0DE9}" type="pres">
      <dgm:prSet presAssocID="{91980E3B-AAF1-4946-8BAE-A2EFEDE5EC1A}" presName="composite" presStyleCnt="0"/>
      <dgm:spPr/>
    </dgm:pt>
    <dgm:pt modelId="{3D6C104F-EB8C-B743-8DAA-9068FDD156FC}" type="pres">
      <dgm:prSet presAssocID="{91980E3B-AAF1-4946-8BAE-A2EFEDE5EC1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579DA13-117F-8E4B-82A5-B1B9ADAC710F}" type="pres">
      <dgm:prSet presAssocID="{91980E3B-AAF1-4946-8BAE-A2EFEDE5EC1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90B5021-5AB9-3A4F-968C-19E8795C6AA7}" srcId="{D2005F02-D085-174E-BAC6-C115D872FA67}" destId="{1D2C4F57-F164-E24B-9159-BC56A4DB3CFE}" srcOrd="1" destOrd="0" parTransId="{21364FDF-22F6-6E43-AEA7-50D7A406010E}" sibTransId="{D438D95C-2EEC-0344-8194-0768CB3AA584}"/>
    <dgm:cxn modelId="{843F062E-E219-7C43-A700-14A95E6DA30C}" type="presOf" srcId="{1D2C4F57-F164-E24B-9159-BC56A4DB3CFE}" destId="{4123365F-3357-8942-8C42-249D8C64DC62}" srcOrd="0" destOrd="0" presId="urn:microsoft.com/office/officeart/2005/8/layout/chevron2"/>
    <dgm:cxn modelId="{48EE7757-A22D-3F44-9187-8A86EF21ECF4}" srcId="{1D2C4F57-F164-E24B-9159-BC56A4DB3CFE}" destId="{6F5E4BDE-B3C6-6E40-AEF4-37C6B7E12F14}" srcOrd="0" destOrd="0" parTransId="{813109E9-5B5D-5549-9EE4-FE2A62EC5396}" sibTransId="{F0D416EF-F9D8-7946-8942-1B124050300C}"/>
    <dgm:cxn modelId="{38C89F70-8FAC-8040-9FD9-21647CD9D697}" srcId="{9F61428F-A44B-7743-B0B7-C2CE0B7AF596}" destId="{CCCC82E2-76B4-2F4D-9EDE-0828C2A81300}" srcOrd="0" destOrd="0" parTransId="{B8C8AA73-9245-0747-8EA9-FFA008A3C4BC}" sibTransId="{ECF7689B-6D1D-C247-83E6-302D9D6B661A}"/>
    <dgm:cxn modelId="{F2914873-FE1E-AD40-AF0F-FC00A6317121}" type="presOf" srcId="{DD2B0EF2-B633-4543-9BA2-EA14DB37E93C}" destId="{7579DA13-117F-8E4B-82A5-B1B9ADAC710F}" srcOrd="0" destOrd="0" presId="urn:microsoft.com/office/officeart/2005/8/layout/chevron2"/>
    <dgm:cxn modelId="{A42CA275-9BF6-484F-AC9E-5153A9006F5D}" type="presOf" srcId="{6F5E4BDE-B3C6-6E40-AEF4-37C6B7E12F14}" destId="{728336AB-77E2-A74C-A968-EEF353B9A4F4}" srcOrd="0" destOrd="0" presId="urn:microsoft.com/office/officeart/2005/8/layout/chevron2"/>
    <dgm:cxn modelId="{E81A087F-A121-624C-A26E-F880816D4EAE}" type="presOf" srcId="{91980E3B-AAF1-4946-8BAE-A2EFEDE5EC1A}" destId="{3D6C104F-EB8C-B743-8DAA-9068FDD156FC}" srcOrd="0" destOrd="0" presId="urn:microsoft.com/office/officeart/2005/8/layout/chevron2"/>
    <dgm:cxn modelId="{A6718585-4EC3-5442-BB6B-5E259111F2D1}" srcId="{91980E3B-AAF1-4946-8BAE-A2EFEDE5EC1A}" destId="{DD2B0EF2-B633-4543-9BA2-EA14DB37E93C}" srcOrd="0" destOrd="0" parTransId="{014A4540-A43C-FA44-83DA-CDA0BBDF65BF}" sibTransId="{28E0E4D0-D357-9E49-A0B9-39EA58437DE3}"/>
    <dgm:cxn modelId="{BE5369A0-E051-D04D-9739-BEBDBF6F9A35}" srcId="{D2005F02-D085-174E-BAC6-C115D872FA67}" destId="{91980E3B-AAF1-4946-8BAE-A2EFEDE5EC1A}" srcOrd="2" destOrd="0" parTransId="{098B4162-E427-0444-B39A-DF5D7CF562A5}" sibTransId="{4A749F0B-7E5B-4349-B231-64E8F474BADA}"/>
    <dgm:cxn modelId="{51BEF4B4-B3C8-1441-B67E-571C48C8992C}" type="presOf" srcId="{D2005F02-D085-174E-BAC6-C115D872FA67}" destId="{4F785D27-296D-1B43-A876-167E90EA67C6}" srcOrd="0" destOrd="0" presId="urn:microsoft.com/office/officeart/2005/8/layout/chevron2"/>
    <dgm:cxn modelId="{AF1568D7-FB04-894B-ABBA-FDBD2BC6307D}" type="presOf" srcId="{CCCC82E2-76B4-2F4D-9EDE-0828C2A81300}" destId="{A40F14DD-77AE-F94F-8F2E-EE23500B212D}" srcOrd="0" destOrd="0" presId="urn:microsoft.com/office/officeart/2005/8/layout/chevron2"/>
    <dgm:cxn modelId="{7090D2DC-AFD3-D24A-A952-EEBBBB05E2C8}" srcId="{D2005F02-D085-174E-BAC6-C115D872FA67}" destId="{9F61428F-A44B-7743-B0B7-C2CE0B7AF596}" srcOrd="0" destOrd="0" parTransId="{A5D897E5-8F79-1242-A6C0-F6D94BC6FC35}" sibTransId="{0C9C07F3-D54C-6A46-875E-EEDB980EDC3C}"/>
    <dgm:cxn modelId="{2D6972DF-DDE5-D64D-AD04-E88D321200C5}" type="presOf" srcId="{9F61428F-A44B-7743-B0B7-C2CE0B7AF596}" destId="{7AA4C68B-D1D5-A94E-8886-8F307A2F79C9}" srcOrd="0" destOrd="0" presId="urn:microsoft.com/office/officeart/2005/8/layout/chevron2"/>
    <dgm:cxn modelId="{5AB2606B-E5B4-424A-9DA4-C20EE2F1A160}" type="presParOf" srcId="{4F785D27-296D-1B43-A876-167E90EA67C6}" destId="{4288AC05-7DB0-BB4E-BE15-32F2FBE2EF91}" srcOrd="0" destOrd="0" presId="urn:microsoft.com/office/officeart/2005/8/layout/chevron2"/>
    <dgm:cxn modelId="{7EF3236D-978C-3F4A-9040-569290C787D3}" type="presParOf" srcId="{4288AC05-7DB0-BB4E-BE15-32F2FBE2EF91}" destId="{7AA4C68B-D1D5-A94E-8886-8F307A2F79C9}" srcOrd="0" destOrd="0" presId="urn:microsoft.com/office/officeart/2005/8/layout/chevron2"/>
    <dgm:cxn modelId="{68613D3B-31C9-204A-8D3B-478FEAEB0CCB}" type="presParOf" srcId="{4288AC05-7DB0-BB4E-BE15-32F2FBE2EF91}" destId="{A40F14DD-77AE-F94F-8F2E-EE23500B212D}" srcOrd="1" destOrd="0" presId="urn:microsoft.com/office/officeart/2005/8/layout/chevron2"/>
    <dgm:cxn modelId="{1B27C891-2CB2-4749-9C48-3E1D374F0792}" type="presParOf" srcId="{4F785D27-296D-1B43-A876-167E90EA67C6}" destId="{B3F52146-666D-8E40-BDB2-B190971AB0EF}" srcOrd="1" destOrd="0" presId="urn:microsoft.com/office/officeart/2005/8/layout/chevron2"/>
    <dgm:cxn modelId="{477F1C44-6BC5-504D-9890-1CA12DEED4E9}" type="presParOf" srcId="{4F785D27-296D-1B43-A876-167E90EA67C6}" destId="{A4BD2FA5-809D-4240-AD19-B7B07372C3DB}" srcOrd="2" destOrd="0" presId="urn:microsoft.com/office/officeart/2005/8/layout/chevron2"/>
    <dgm:cxn modelId="{BEB91C97-12EE-3D4B-8077-2368EF4AEB54}" type="presParOf" srcId="{A4BD2FA5-809D-4240-AD19-B7B07372C3DB}" destId="{4123365F-3357-8942-8C42-249D8C64DC62}" srcOrd="0" destOrd="0" presId="urn:microsoft.com/office/officeart/2005/8/layout/chevron2"/>
    <dgm:cxn modelId="{83A2D804-FE38-4E42-ABE7-3AE843328137}" type="presParOf" srcId="{A4BD2FA5-809D-4240-AD19-B7B07372C3DB}" destId="{728336AB-77E2-A74C-A968-EEF353B9A4F4}" srcOrd="1" destOrd="0" presId="urn:microsoft.com/office/officeart/2005/8/layout/chevron2"/>
    <dgm:cxn modelId="{806C4689-969E-3F42-A9FE-A63A371583CF}" type="presParOf" srcId="{4F785D27-296D-1B43-A876-167E90EA67C6}" destId="{AC7D2F63-A848-9349-B73C-FD8154FA54CD}" srcOrd="3" destOrd="0" presId="urn:microsoft.com/office/officeart/2005/8/layout/chevron2"/>
    <dgm:cxn modelId="{5EADF661-AF1A-A847-AEC0-15FC765AD432}" type="presParOf" srcId="{4F785D27-296D-1B43-A876-167E90EA67C6}" destId="{19B3941F-CBAD-4B47-BFE4-F2D2402D0DE9}" srcOrd="4" destOrd="0" presId="urn:microsoft.com/office/officeart/2005/8/layout/chevron2"/>
    <dgm:cxn modelId="{E51EE8EC-642A-5241-993C-CA3BB9FDBD77}" type="presParOf" srcId="{19B3941F-CBAD-4B47-BFE4-F2D2402D0DE9}" destId="{3D6C104F-EB8C-B743-8DAA-9068FDD156FC}" srcOrd="0" destOrd="0" presId="urn:microsoft.com/office/officeart/2005/8/layout/chevron2"/>
    <dgm:cxn modelId="{7A751F3A-E290-014D-ACCC-911A316B9E01}" type="presParOf" srcId="{19B3941F-CBAD-4B47-BFE4-F2D2402D0DE9}" destId="{7579DA13-117F-8E4B-82A5-B1B9ADAC71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005F02-D085-174E-BAC6-C115D872FA67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1428F-A44B-7743-B0B7-C2CE0B7AF596}">
      <dgm:prSet phldrT="[Text]" phldr="1"/>
      <dgm:spPr/>
      <dgm:t>
        <a:bodyPr/>
        <a:lstStyle/>
        <a:p>
          <a:endParaRPr lang="en-US"/>
        </a:p>
      </dgm:t>
    </dgm:pt>
    <dgm:pt modelId="{A5D897E5-8F79-1242-A6C0-F6D94BC6FC35}" type="parTrans" cxnId="{7090D2DC-AFD3-D24A-A952-EEBBBB05E2C8}">
      <dgm:prSet/>
      <dgm:spPr/>
      <dgm:t>
        <a:bodyPr/>
        <a:lstStyle/>
        <a:p>
          <a:endParaRPr lang="en-US"/>
        </a:p>
      </dgm:t>
    </dgm:pt>
    <dgm:pt modelId="{0C9C07F3-D54C-6A46-875E-EEDB980EDC3C}" type="sibTrans" cxnId="{7090D2DC-AFD3-D24A-A952-EEBBBB05E2C8}">
      <dgm:prSet/>
      <dgm:spPr/>
      <dgm:t>
        <a:bodyPr/>
        <a:lstStyle/>
        <a:p>
          <a:endParaRPr lang="en-US"/>
        </a:p>
      </dgm:t>
    </dgm:pt>
    <dgm:pt modelId="{CCCC82E2-76B4-2F4D-9EDE-0828C2A81300}">
      <dgm:prSet phldrT="[Text]"/>
      <dgm:spPr/>
      <dgm:t>
        <a:bodyPr/>
        <a:lstStyle/>
        <a:p>
          <a:r>
            <a:rPr lang="en-US" dirty="0"/>
            <a:t>Component Design</a:t>
          </a:r>
        </a:p>
      </dgm:t>
    </dgm:pt>
    <dgm:pt modelId="{B8C8AA73-9245-0747-8EA9-FFA008A3C4BC}" type="parTrans" cxnId="{38C89F70-8FAC-8040-9FD9-21647CD9D697}">
      <dgm:prSet/>
      <dgm:spPr/>
      <dgm:t>
        <a:bodyPr/>
        <a:lstStyle/>
        <a:p>
          <a:endParaRPr lang="en-US"/>
        </a:p>
      </dgm:t>
    </dgm:pt>
    <dgm:pt modelId="{ECF7689B-6D1D-C247-83E6-302D9D6B661A}" type="sibTrans" cxnId="{38C89F70-8FAC-8040-9FD9-21647CD9D697}">
      <dgm:prSet/>
      <dgm:spPr/>
      <dgm:t>
        <a:bodyPr/>
        <a:lstStyle/>
        <a:p>
          <a:endParaRPr lang="en-US"/>
        </a:p>
      </dgm:t>
    </dgm:pt>
    <dgm:pt modelId="{1D2C4F57-F164-E24B-9159-BC56A4DB3CFE}">
      <dgm:prSet phldrT="[Text]" phldr="1"/>
      <dgm:spPr/>
      <dgm:t>
        <a:bodyPr/>
        <a:lstStyle/>
        <a:p>
          <a:endParaRPr lang="en-US"/>
        </a:p>
      </dgm:t>
    </dgm:pt>
    <dgm:pt modelId="{21364FDF-22F6-6E43-AEA7-50D7A406010E}" type="parTrans" cxnId="{D90B5021-5AB9-3A4F-968C-19E8795C6AA7}">
      <dgm:prSet/>
      <dgm:spPr/>
      <dgm:t>
        <a:bodyPr/>
        <a:lstStyle/>
        <a:p>
          <a:endParaRPr lang="en-US"/>
        </a:p>
      </dgm:t>
    </dgm:pt>
    <dgm:pt modelId="{D438D95C-2EEC-0344-8194-0768CB3AA584}" type="sibTrans" cxnId="{D90B5021-5AB9-3A4F-968C-19E8795C6AA7}">
      <dgm:prSet/>
      <dgm:spPr/>
      <dgm:t>
        <a:bodyPr/>
        <a:lstStyle/>
        <a:p>
          <a:endParaRPr lang="en-US"/>
        </a:p>
      </dgm:t>
    </dgm:pt>
    <dgm:pt modelId="{6F5E4BDE-B3C6-6E40-AEF4-37C6B7E12F14}">
      <dgm:prSet phldrT="[Text]"/>
      <dgm:spPr/>
      <dgm:t>
        <a:bodyPr/>
        <a:lstStyle/>
        <a:p>
          <a:r>
            <a:rPr lang="en-US" dirty="0"/>
            <a:t>System Integration</a:t>
          </a:r>
        </a:p>
      </dgm:t>
    </dgm:pt>
    <dgm:pt modelId="{813109E9-5B5D-5549-9EE4-FE2A62EC5396}" type="parTrans" cxnId="{48EE7757-A22D-3F44-9187-8A86EF21ECF4}">
      <dgm:prSet/>
      <dgm:spPr/>
      <dgm:t>
        <a:bodyPr/>
        <a:lstStyle/>
        <a:p>
          <a:endParaRPr lang="en-US"/>
        </a:p>
      </dgm:t>
    </dgm:pt>
    <dgm:pt modelId="{F0D416EF-F9D8-7946-8942-1B124050300C}" type="sibTrans" cxnId="{48EE7757-A22D-3F44-9187-8A86EF21ECF4}">
      <dgm:prSet/>
      <dgm:spPr/>
      <dgm:t>
        <a:bodyPr/>
        <a:lstStyle/>
        <a:p>
          <a:endParaRPr lang="en-US"/>
        </a:p>
      </dgm:t>
    </dgm:pt>
    <dgm:pt modelId="{DD2B0EF2-B633-4543-9BA2-EA14DB37E93C}">
      <dgm:prSet phldrT="[Text]"/>
      <dgm:spPr/>
      <dgm:t>
        <a:bodyPr/>
        <a:lstStyle/>
        <a:p>
          <a:endParaRPr lang="en-US" dirty="0"/>
        </a:p>
      </dgm:t>
    </dgm:pt>
    <dgm:pt modelId="{014A4540-A43C-FA44-83DA-CDA0BBDF65BF}" type="parTrans" cxnId="{A6718585-4EC3-5442-BB6B-5E259111F2D1}">
      <dgm:prSet/>
      <dgm:spPr/>
      <dgm:t>
        <a:bodyPr/>
        <a:lstStyle/>
        <a:p>
          <a:endParaRPr lang="en-US"/>
        </a:p>
      </dgm:t>
    </dgm:pt>
    <dgm:pt modelId="{28E0E4D0-D357-9E49-A0B9-39EA58437DE3}" type="sibTrans" cxnId="{A6718585-4EC3-5442-BB6B-5E259111F2D1}">
      <dgm:prSet/>
      <dgm:spPr/>
      <dgm:t>
        <a:bodyPr/>
        <a:lstStyle/>
        <a:p>
          <a:endParaRPr lang="en-US"/>
        </a:p>
      </dgm:t>
    </dgm:pt>
    <dgm:pt modelId="{7CE51205-3A1A-E146-A1E7-894765E40E8D}">
      <dgm:prSet/>
      <dgm:spPr/>
      <dgm:t>
        <a:bodyPr/>
        <a:lstStyle/>
        <a:p>
          <a:r>
            <a:rPr lang="en-US" dirty="0"/>
            <a:t>Testing/Validation</a:t>
          </a:r>
        </a:p>
      </dgm:t>
    </dgm:pt>
    <dgm:pt modelId="{88171AE0-3BC6-CD40-8521-7FAFC25220F6}" type="parTrans" cxnId="{A2761D12-560B-0B40-8051-9C3F0C114483}">
      <dgm:prSet/>
      <dgm:spPr/>
      <dgm:t>
        <a:bodyPr/>
        <a:lstStyle/>
        <a:p>
          <a:endParaRPr lang="en-US"/>
        </a:p>
      </dgm:t>
    </dgm:pt>
    <dgm:pt modelId="{8B701F94-335C-8144-96C5-B5861CC83E4D}" type="sibTrans" cxnId="{A2761D12-560B-0B40-8051-9C3F0C114483}">
      <dgm:prSet/>
      <dgm:spPr/>
      <dgm:t>
        <a:bodyPr/>
        <a:lstStyle/>
        <a:p>
          <a:endParaRPr lang="en-US"/>
        </a:p>
      </dgm:t>
    </dgm:pt>
    <dgm:pt modelId="{4F785D27-296D-1B43-A876-167E90EA67C6}" type="pres">
      <dgm:prSet presAssocID="{D2005F02-D085-174E-BAC6-C115D872FA67}" presName="linearFlow" presStyleCnt="0">
        <dgm:presLayoutVars>
          <dgm:dir/>
          <dgm:animLvl val="lvl"/>
          <dgm:resizeHandles val="exact"/>
        </dgm:presLayoutVars>
      </dgm:prSet>
      <dgm:spPr/>
    </dgm:pt>
    <dgm:pt modelId="{4288AC05-7DB0-BB4E-BE15-32F2FBE2EF91}" type="pres">
      <dgm:prSet presAssocID="{9F61428F-A44B-7743-B0B7-C2CE0B7AF596}" presName="composite" presStyleCnt="0"/>
      <dgm:spPr/>
    </dgm:pt>
    <dgm:pt modelId="{7AA4C68B-D1D5-A94E-8886-8F307A2F79C9}" type="pres">
      <dgm:prSet presAssocID="{9F61428F-A44B-7743-B0B7-C2CE0B7AF59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40F14DD-77AE-F94F-8F2E-EE23500B212D}" type="pres">
      <dgm:prSet presAssocID="{9F61428F-A44B-7743-B0B7-C2CE0B7AF596}" presName="descendantText" presStyleLbl="alignAcc1" presStyleIdx="0" presStyleCnt="3">
        <dgm:presLayoutVars>
          <dgm:bulletEnabled val="1"/>
        </dgm:presLayoutVars>
      </dgm:prSet>
      <dgm:spPr/>
    </dgm:pt>
    <dgm:pt modelId="{B3F52146-666D-8E40-BDB2-B190971AB0EF}" type="pres">
      <dgm:prSet presAssocID="{0C9C07F3-D54C-6A46-875E-EEDB980EDC3C}" presName="sp" presStyleCnt="0"/>
      <dgm:spPr/>
    </dgm:pt>
    <dgm:pt modelId="{A4BD2FA5-809D-4240-AD19-B7B07372C3DB}" type="pres">
      <dgm:prSet presAssocID="{1D2C4F57-F164-E24B-9159-BC56A4DB3CFE}" presName="composite" presStyleCnt="0"/>
      <dgm:spPr/>
    </dgm:pt>
    <dgm:pt modelId="{4123365F-3357-8942-8C42-249D8C64DC62}" type="pres">
      <dgm:prSet presAssocID="{1D2C4F57-F164-E24B-9159-BC56A4DB3C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28336AB-77E2-A74C-A968-EEF353B9A4F4}" type="pres">
      <dgm:prSet presAssocID="{1D2C4F57-F164-E24B-9159-BC56A4DB3CFE}" presName="descendantText" presStyleLbl="alignAcc1" presStyleIdx="1" presStyleCnt="3">
        <dgm:presLayoutVars>
          <dgm:bulletEnabled val="1"/>
        </dgm:presLayoutVars>
      </dgm:prSet>
      <dgm:spPr/>
    </dgm:pt>
    <dgm:pt modelId="{AC7D2F63-A848-9349-B73C-FD8154FA54CD}" type="pres">
      <dgm:prSet presAssocID="{D438D95C-2EEC-0344-8194-0768CB3AA584}" presName="sp" presStyleCnt="0"/>
      <dgm:spPr/>
    </dgm:pt>
    <dgm:pt modelId="{0B1B6230-F49D-0E43-863F-77DDE44D79A6}" type="pres">
      <dgm:prSet presAssocID="{DD2B0EF2-B633-4543-9BA2-EA14DB37E93C}" presName="composite" presStyleCnt="0"/>
      <dgm:spPr/>
    </dgm:pt>
    <dgm:pt modelId="{D31D16CC-6FB4-A643-AAF2-45F09E650260}" type="pres">
      <dgm:prSet presAssocID="{DD2B0EF2-B633-4543-9BA2-EA14DB37E93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9116AEF-3D02-074E-A4FC-FED87770E109}" type="pres">
      <dgm:prSet presAssocID="{DD2B0EF2-B633-4543-9BA2-EA14DB37E93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2761D12-560B-0B40-8051-9C3F0C114483}" srcId="{DD2B0EF2-B633-4543-9BA2-EA14DB37E93C}" destId="{7CE51205-3A1A-E146-A1E7-894765E40E8D}" srcOrd="0" destOrd="0" parTransId="{88171AE0-3BC6-CD40-8521-7FAFC25220F6}" sibTransId="{8B701F94-335C-8144-96C5-B5861CC83E4D}"/>
    <dgm:cxn modelId="{D90B5021-5AB9-3A4F-968C-19E8795C6AA7}" srcId="{D2005F02-D085-174E-BAC6-C115D872FA67}" destId="{1D2C4F57-F164-E24B-9159-BC56A4DB3CFE}" srcOrd="1" destOrd="0" parTransId="{21364FDF-22F6-6E43-AEA7-50D7A406010E}" sibTransId="{D438D95C-2EEC-0344-8194-0768CB3AA584}"/>
    <dgm:cxn modelId="{8C707D41-29A4-9449-A7D6-B303722207CD}" type="presOf" srcId="{DD2B0EF2-B633-4543-9BA2-EA14DB37E93C}" destId="{D31D16CC-6FB4-A643-AAF2-45F09E650260}" srcOrd="0" destOrd="0" presId="urn:microsoft.com/office/officeart/2005/8/layout/chevron2"/>
    <dgm:cxn modelId="{48EE7757-A22D-3F44-9187-8A86EF21ECF4}" srcId="{1D2C4F57-F164-E24B-9159-BC56A4DB3CFE}" destId="{6F5E4BDE-B3C6-6E40-AEF4-37C6B7E12F14}" srcOrd="0" destOrd="0" parTransId="{813109E9-5B5D-5549-9EE4-FE2A62EC5396}" sibTransId="{F0D416EF-F9D8-7946-8942-1B124050300C}"/>
    <dgm:cxn modelId="{38C89F70-8FAC-8040-9FD9-21647CD9D697}" srcId="{9F61428F-A44B-7743-B0B7-C2CE0B7AF596}" destId="{CCCC82E2-76B4-2F4D-9EDE-0828C2A81300}" srcOrd="0" destOrd="0" parTransId="{B8C8AA73-9245-0747-8EA9-FFA008A3C4BC}" sibTransId="{ECF7689B-6D1D-C247-83E6-302D9D6B661A}"/>
    <dgm:cxn modelId="{551A2B77-AF5C-464A-8203-9F26A50E850A}" type="presOf" srcId="{9F61428F-A44B-7743-B0B7-C2CE0B7AF596}" destId="{7AA4C68B-D1D5-A94E-8886-8F307A2F79C9}" srcOrd="0" destOrd="0" presId="urn:microsoft.com/office/officeart/2005/8/layout/chevron2"/>
    <dgm:cxn modelId="{A6718585-4EC3-5442-BB6B-5E259111F2D1}" srcId="{D2005F02-D085-174E-BAC6-C115D872FA67}" destId="{DD2B0EF2-B633-4543-9BA2-EA14DB37E93C}" srcOrd="2" destOrd="0" parTransId="{014A4540-A43C-FA44-83DA-CDA0BBDF65BF}" sibTransId="{28E0E4D0-D357-9E49-A0B9-39EA58437DE3}"/>
    <dgm:cxn modelId="{BA8B1CB8-ACB1-744C-9F17-6066F6C4A3F7}" type="presOf" srcId="{1D2C4F57-F164-E24B-9159-BC56A4DB3CFE}" destId="{4123365F-3357-8942-8C42-249D8C64DC62}" srcOrd="0" destOrd="0" presId="urn:microsoft.com/office/officeart/2005/8/layout/chevron2"/>
    <dgm:cxn modelId="{73B1ABD4-F135-264E-97E5-37B152BD929F}" type="presOf" srcId="{D2005F02-D085-174E-BAC6-C115D872FA67}" destId="{4F785D27-296D-1B43-A876-167E90EA67C6}" srcOrd="0" destOrd="0" presId="urn:microsoft.com/office/officeart/2005/8/layout/chevron2"/>
    <dgm:cxn modelId="{DAE799DA-1657-9344-8D64-06B2152E1625}" type="presOf" srcId="{6F5E4BDE-B3C6-6E40-AEF4-37C6B7E12F14}" destId="{728336AB-77E2-A74C-A968-EEF353B9A4F4}" srcOrd="0" destOrd="0" presId="urn:microsoft.com/office/officeart/2005/8/layout/chevron2"/>
    <dgm:cxn modelId="{7090D2DC-AFD3-D24A-A952-EEBBBB05E2C8}" srcId="{D2005F02-D085-174E-BAC6-C115D872FA67}" destId="{9F61428F-A44B-7743-B0B7-C2CE0B7AF596}" srcOrd="0" destOrd="0" parTransId="{A5D897E5-8F79-1242-A6C0-F6D94BC6FC35}" sibTransId="{0C9C07F3-D54C-6A46-875E-EEDB980EDC3C}"/>
    <dgm:cxn modelId="{76934FFA-9AE5-D047-8C39-397EA0860F7E}" type="presOf" srcId="{7CE51205-3A1A-E146-A1E7-894765E40E8D}" destId="{99116AEF-3D02-074E-A4FC-FED87770E109}" srcOrd="0" destOrd="0" presId="urn:microsoft.com/office/officeart/2005/8/layout/chevron2"/>
    <dgm:cxn modelId="{66B623FC-FB79-A74D-BCB3-0732E4BDC889}" type="presOf" srcId="{CCCC82E2-76B4-2F4D-9EDE-0828C2A81300}" destId="{A40F14DD-77AE-F94F-8F2E-EE23500B212D}" srcOrd="0" destOrd="0" presId="urn:microsoft.com/office/officeart/2005/8/layout/chevron2"/>
    <dgm:cxn modelId="{4CCDC2E3-F40F-3E49-82A0-7F60C433B010}" type="presParOf" srcId="{4F785D27-296D-1B43-A876-167E90EA67C6}" destId="{4288AC05-7DB0-BB4E-BE15-32F2FBE2EF91}" srcOrd="0" destOrd="0" presId="urn:microsoft.com/office/officeart/2005/8/layout/chevron2"/>
    <dgm:cxn modelId="{7D10ABA5-50CD-F94D-83A7-27190219FCB5}" type="presParOf" srcId="{4288AC05-7DB0-BB4E-BE15-32F2FBE2EF91}" destId="{7AA4C68B-D1D5-A94E-8886-8F307A2F79C9}" srcOrd="0" destOrd="0" presId="urn:microsoft.com/office/officeart/2005/8/layout/chevron2"/>
    <dgm:cxn modelId="{B96EA140-E800-4244-A539-6171A62F6D1C}" type="presParOf" srcId="{4288AC05-7DB0-BB4E-BE15-32F2FBE2EF91}" destId="{A40F14DD-77AE-F94F-8F2E-EE23500B212D}" srcOrd="1" destOrd="0" presId="urn:microsoft.com/office/officeart/2005/8/layout/chevron2"/>
    <dgm:cxn modelId="{F77D8FDE-3A45-784F-9096-6B93D84F2557}" type="presParOf" srcId="{4F785D27-296D-1B43-A876-167E90EA67C6}" destId="{B3F52146-666D-8E40-BDB2-B190971AB0EF}" srcOrd="1" destOrd="0" presId="urn:microsoft.com/office/officeart/2005/8/layout/chevron2"/>
    <dgm:cxn modelId="{52C79D44-E8E1-7745-9E95-BFE4310FBA00}" type="presParOf" srcId="{4F785D27-296D-1B43-A876-167E90EA67C6}" destId="{A4BD2FA5-809D-4240-AD19-B7B07372C3DB}" srcOrd="2" destOrd="0" presId="urn:microsoft.com/office/officeart/2005/8/layout/chevron2"/>
    <dgm:cxn modelId="{D7871EB8-3C14-FF4F-B87A-B522C637EA49}" type="presParOf" srcId="{A4BD2FA5-809D-4240-AD19-B7B07372C3DB}" destId="{4123365F-3357-8942-8C42-249D8C64DC62}" srcOrd="0" destOrd="0" presId="urn:microsoft.com/office/officeart/2005/8/layout/chevron2"/>
    <dgm:cxn modelId="{4626620A-A4C8-6149-89D6-24D26DB1866A}" type="presParOf" srcId="{A4BD2FA5-809D-4240-AD19-B7B07372C3DB}" destId="{728336AB-77E2-A74C-A968-EEF353B9A4F4}" srcOrd="1" destOrd="0" presId="urn:microsoft.com/office/officeart/2005/8/layout/chevron2"/>
    <dgm:cxn modelId="{191A4DFF-1B37-DB45-AC66-4ADD1E54296E}" type="presParOf" srcId="{4F785D27-296D-1B43-A876-167E90EA67C6}" destId="{AC7D2F63-A848-9349-B73C-FD8154FA54CD}" srcOrd="3" destOrd="0" presId="urn:microsoft.com/office/officeart/2005/8/layout/chevron2"/>
    <dgm:cxn modelId="{1384E75E-62F6-AB43-A214-CF27AE225F0B}" type="presParOf" srcId="{4F785D27-296D-1B43-A876-167E90EA67C6}" destId="{0B1B6230-F49D-0E43-863F-77DDE44D79A6}" srcOrd="4" destOrd="0" presId="urn:microsoft.com/office/officeart/2005/8/layout/chevron2"/>
    <dgm:cxn modelId="{51480AB4-9272-B244-A81A-3E9E0E7B81A3}" type="presParOf" srcId="{0B1B6230-F49D-0E43-863F-77DDE44D79A6}" destId="{D31D16CC-6FB4-A643-AAF2-45F09E650260}" srcOrd="0" destOrd="0" presId="urn:microsoft.com/office/officeart/2005/8/layout/chevron2"/>
    <dgm:cxn modelId="{196C5B9A-41E7-5449-B868-0FA6CA904E30}" type="presParOf" srcId="{0B1B6230-F49D-0E43-863F-77DDE44D79A6}" destId="{99116AEF-3D02-074E-A4FC-FED87770E1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4BBB7-7952-4347-BB01-5EFA5F672886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1" y="573596"/>
        <a:ext cx="1146297" cy="491270"/>
      </dsp:txXfrm>
    </dsp:sp>
    <dsp:sp modelId="{F6EBB420-4E22-1F41-BEEE-85074C3EFC1F}">
      <dsp:nvSpPr>
        <dsp:cNvPr id="0" name=""/>
        <dsp:cNvSpPr/>
      </dsp:nvSpPr>
      <dsp:spPr>
        <a:xfrm rot="5400000">
          <a:off x="3788443" y="-2641698"/>
          <a:ext cx="1064418" cy="6348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General Purpose Microprocessors &amp; Micro-controllers</a:t>
          </a:r>
        </a:p>
      </dsp:txBody>
      <dsp:txXfrm rot="-5400000">
        <a:off x="1146297" y="52409"/>
        <a:ext cx="6296750" cy="960496"/>
      </dsp:txXfrm>
    </dsp:sp>
    <dsp:sp modelId="{1AFE5ED5-7524-464B-9CFF-F118702BB09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1" y="2017346"/>
        <a:ext cx="1146297" cy="491270"/>
      </dsp:txXfrm>
    </dsp:sp>
    <dsp:sp modelId="{4C3D9035-774E-F544-9A93-CD52CA514FFB}">
      <dsp:nvSpPr>
        <dsp:cNvPr id="0" name=""/>
        <dsp:cNvSpPr/>
      </dsp:nvSpPr>
      <dsp:spPr>
        <a:xfrm rot="5400000">
          <a:off x="3788443" y="-1197948"/>
          <a:ext cx="1064418" cy="6348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DSP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Application specific Processors</a:t>
          </a:r>
        </a:p>
      </dsp:txBody>
      <dsp:txXfrm rot="-5400000">
        <a:off x="1146297" y="1496159"/>
        <a:ext cx="6296750" cy="960496"/>
      </dsp:txXfrm>
    </dsp:sp>
    <dsp:sp modelId="{DB2CF582-B173-1F45-8D57-C9941F19F4FE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 rot="-5400000">
        <a:off x="1" y="3461096"/>
        <a:ext cx="1146297" cy="491270"/>
      </dsp:txXfrm>
    </dsp:sp>
    <dsp:sp modelId="{9331768F-13BC-094B-B1AD-CDD77DB96719}">
      <dsp:nvSpPr>
        <dsp:cNvPr id="0" name=""/>
        <dsp:cNvSpPr/>
      </dsp:nvSpPr>
      <dsp:spPr>
        <a:xfrm rot="5400000">
          <a:off x="3788443" y="245801"/>
          <a:ext cx="1064418" cy="63487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Systems-on-Chip</a:t>
          </a:r>
        </a:p>
      </dsp:txBody>
      <dsp:txXfrm rot="-5400000">
        <a:off x="1146297" y="2939909"/>
        <a:ext cx="6296750" cy="960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4C68B-D1D5-A94E-8886-8F307A2F79C9}">
      <dsp:nvSpPr>
        <dsp:cNvPr id="0" name=""/>
        <dsp:cNvSpPr/>
      </dsp:nvSpPr>
      <dsp:spPr>
        <a:xfrm rot="5400000">
          <a:off x="-174127" y="174558"/>
          <a:ext cx="1160853" cy="8125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2" y="406729"/>
        <a:ext cx="812597" cy="348256"/>
      </dsp:txXfrm>
    </dsp:sp>
    <dsp:sp modelId="{A40F14DD-77AE-F94F-8F2E-EE23500B212D}">
      <dsp:nvSpPr>
        <dsp:cNvPr id="0" name=""/>
        <dsp:cNvSpPr/>
      </dsp:nvSpPr>
      <dsp:spPr>
        <a:xfrm rot="5400000">
          <a:off x="3077021" y="-2263993"/>
          <a:ext cx="754554" cy="5283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Requirements</a:t>
          </a:r>
        </a:p>
      </dsp:txBody>
      <dsp:txXfrm rot="-5400000">
        <a:off x="812597" y="37265"/>
        <a:ext cx="5246568" cy="680886"/>
      </dsp:txXfrm>
    </dsp:sp>
    <dsp:sp modelId="{4123365F-3357-8942-8C42-249D8C64DC62}">
      <dsp:nvSpPr>
        <dsp:cNvPr id="0" name=""/>
        <dsp:cNvSpPr/>
      </dsp:nvSpPr>
      <dsp:spPr>
        <a:xfrm rot="5400000">
          <a:off x="-174127" y="1133485"/>
          <a:ext cx="1160853" cy="8125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2" y="1365656"/>
        <a:ext cx="812597" cy="348256"/>
      </dsp:txXfrm>
    </dsp:sp>
    <dsp:sp modelId="{728336AB-77E2-A74C-A968-EEF353B9A4F4}">
      <dsp:nvSpPr>
        <dsp:cNvPr id="0" name=""/>
        <dsp:cNvSpPr/>
      </dsp:nvSpPr>
      <dsp:spPr>
        <a:xfrm rot="5400000">
          <a:off x="3077021" y="-1305066"/>
          <a:ext cx="754554" cy="5283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Specifications</a:t>
          </a:r>
        </a:p>
      </dsp:txBody>
      <dsp:txXfrm rot="-5400000">
        <a:off x="812597" y="996192"/>
        <a:ext cx="5246568" cy="680886"/>
      </dsp:txXfrm>
    </dsp:sp>
    <dsp:sp modelId="{3D6C104F-EB8C-B743-8DAA-9068FDD156FC}">
      <dsp:nvSpPr>
        <dsp:cNvPr id="0" name=""/>
        <dsp:cNvSpPr/>
      </dsp:nvSpPr>
      <dsp:spPr>
        <a:xfrm rot="5400000">
          <a:off x="-174127" y="2092412"/>
          <a:ext cx="1160853" cy="8125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2" y="2324583"/>
        <a:ext cx="812597" cy="348256"/>
      </dsp:txXfrm>
    </dsp:sp>
    <dsp:sp modelId="{7579DA13-117F-8E4B-82A5-B1B9ADAC710F}">
      <dsp:nvSpPr>
        <dsp:cNvPr id="0" name=""/>
        <dsp:cNvSpPr/>
      </dsp:nvSpPr>
      <dsp:spPr>
        <a:xfrm rot="5400000">
          <a:off x="3077021" y="-346139"/>
          <a:ext cx="754554" cy="52834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Architecture</a:t>
          </a:r>
        </a:p>
      </dsp:txBody>
      <dsp:txXfrm rot="-5400000">
        <a:off x="812597" y="1955119"/>
        <a:ext cx="5246568" cy="680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4C68B-D1D5-A94E-8886-8F307A2F79C9}">
      <dsp:nvSpPr>
        <dsp:cNvPr id="0" name=""/>
        <dsp:cNvSpPr/>
      </dsp:nvSpPr>
      <dsp:spPr>
        <a:xfrm rot="5400000">
          <a:off x="-143599" y="144784"/>
          <a:ext cx="957330" cy="6701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36251"/>
        <a:ext cx="670131" cy="287199"/>
      </dsp:txXfrm>
    </dsp:sp>
    <dsp:sp modelId="{A40F14DD-77AE-F94F-8F2E-EE23500B212D}">
      <dsp:nvSpPr>
        <dsp:cNvPr id="0" name=""/>
        <dsp:cNvSpPr/>
      </dsp:nvSpPr>
      <dsp:spPr>
        <a:xfrm rot="5400000">
          <a:off x="3209414" y="-2538097"/>
          <a:ext cx="622264" cy="5700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Component Design</a:t>
          </a:r>
        </a:p>
      </dsp:txBody>
      <dsp:txXfrm rot="-5400000">
        <a:off x="670131" y="31562"/>
        <a:ext cx="5670454" cy="561512"/>
      </dsp:txXfrm>
    </dsp:sp>
    <dsp:sp modelId="{4123365F-3357-8942-8C42-249D8C64DC62}">
      <dsp:nvSpPr>
        <dsp:cNvPr id="0" name=""/>
        <dsp:cNvSpPr/>
      </dsp:nvSpPr>
      <dsp:spPr>
        <a:xfrm rot="5400000">
          <a:off x="-143599" y="893388"/>
          <a:ext cx="957330" cy="6701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1084855"/>
        <a:ext cx="670131" cy="287199"/>
      </dsp:txXfrm>
    </dsp:sp>
    <dsp:sp modelId="{728336AB-77E2-A74C-A968-EEF353B9A4F4}">
      <dsp:nvSpPr>
        <dsp:cNvPr id="0" name=""/>
        <dsp:cNvSpPr/>
      </dsp:nvSpPr>
      <dsp:spPr>
        <a:xfrm rot="5400000">
          <a:off x="3209414" y="-1789494"/>
          <a:ext cx="622264" cy="5700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System Integration</a:t>
          </a:r>
        </a:p>
      </dsp:txBody>
      <dsp:txXfrm rot="-5400000">
        <a:off x="670131" y="780165"/>
        <a:ext cx="5670454" cy="561512"/>
      </dsp:txXfrm>
    </dsp:sp>
    <dsp:sp modelId="{D31D16CC-6FB4-A643-AAF2-45F09E650260}">
      <dsp:nvSpPr>
        <dsp:cNvPr id="0" name=""/>
        <dsp:cNvSpPr/>
      </dsp:nvSpPr>
      <dsp:spPr>
        <a:xfrm rot="5400000">
          <a:off x="-143599" y="1641991"/>
          <a:ext cx="957330" cy="6701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1833458"/>
        <a:ext cx="670131" cy="287199"/>
      </dsp:txXfrm>
    </dsp:sp>
    <dsp:sp modelId="{99116AEF-3D02-074E-A4FC-FED87770E109}">
      <dsp:nvSpPr>
        <dsp:cNvPr id="0" name=""/>
        <dsp:cNvSpPr/>
      </dsp:nvSpPr>
      <dsp:spPr>
        <a:xfrm rot="5400000">
          <a:off x="3209414" y="-1040890"/>
          <a:ext cx="622264" cy="5700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Testing/Validation</a:t>
          </a:r>
        </a:p>
      </dsp:txBody>
      <dsp:txXfrm rot="-5400000">
        <a:off x="670131" y="1528769"/>
        <a:ext cx="5670454" cy="561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2422C-C039-7A45-84D1-4C54755E95D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7A228-9762-0448-8259-2EA998DCC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575757"/>
                </a:solidFill>
                <a:latin typeface="ArialMT"/>
              </a:rPr>
              <a:t>System on Chip</a:t>
            </a:r>
            <a:r>
              <a:rPr lang="en-US" sz="1200" b="1" baseline="0" dirty="0">
                <a:solidFill>
                  <a:srgbClr val="575757"/>
                </a:solidFill>
                <a:latin typeface="ArialMT"/>
              </a:rPr>
              <a:t> (</a:t>
            </a:r>
            <a:r>
              <a:rPr lang="en-US" sz="1200" b="1" baseline="0" dirty="0" err="1">
                <a:solidFill>
                  <a:srgbClr val="575757"/>
                </a:solidFill>
                <a:latin typeface="ArialMT"/>
              </a:rPr>
              <a:t>SoC</a:t>
            </a:r>
            <a:r>
              <a:rPr lang="en-US" sz="1200" b="1" baseline="0" dirty="0">
                <a:solidFill>
                  <a:srgbClr val="575757"/>
                </a:solidFill>
                <a:latin typeface="ArialMT"/>
              </a:rPr>
              <a:t>) </a:t>
            </a:r>
          </a:p>
          <a:p>
            <a:r>
              <a:rPr lang="en-US" sz="1200" b="1" dirty="0">
                <a:solidFill>
                  <a:srgbClr val="575757"/>
                </a:solidFill>
                <a:latin typeface="ArialMT"/>
              </a:rPr>
              <a:t>Middleware</a:t>
            </a:r>
            <a:r>
              <a:rPr lang="en-US" sz="1200" b="0" dirty="0">
                <a:solidFill>
                  <a:srgbClr val="424242"/>
                </a:solidFill>
                <a:latin typeface="ArialMT"/>
              </a:rPr>
              <a:t> is software which lies between an operating system and the applications running on it. Essentially functioning as hidden translation layer, </a:t>
            </a:r>
            <a:r>
              <a:rPr lang="en-US" sz="1200" b="1" dirty="0">
                <a:solidFill>
                  <a:srgbClr val="575757"/>
                </a:solidFill>
                <a:latin typeface="ArialMT"/>
              </a:rPr>
              <a:t>middleware</a:t>
            </a:r>
            <a:r>
              <a:rPr lang="en-US" sz="1200" b="0" dirty="0">
                <a:solidFill>
                  <a:srgbClr val="424242"/>
                </a:solidFill>
                <a:latin typeface="ArialMT"/>
              </a:rPr>
              <a:t> enables communication and data management for distributed applications. ... Common </a:t>
            </a:r>
            <a:r>
              <a:rPr lang="en-US" sz="1200" b="1" dirty="0">
                <a:solidFill>
                  <a:srgbClr val="575757"/>
                </a:solidFill>
                <a:latin typeface="ArialMT"/>
              </a:rPr>
              <a:t>middleware</a:t>
            </a:r>
            <a:r>
              <a:rPr lang="en-US" sz="1200" b="0" dirty="0">
                <a:solidFill>
                  <a:srgbClr val="424242"/>
                </a:solidFill>
                <a:latin typeface="ArialMT"/>
              </a:rPr>
              <a:t> examples include database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7A228-9762-0448-8259-2EA998DCC1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7A228-9762-0448-8259-2EA998DCC1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Texas</a:t>
            </a:r>
            <a:r>
              <a:rPr lang="en-US" baseline="0" dirty="0"/>
              <a:t> Instrument OMAP processor has got an ARM (RISC processor), TI DSP chip integrated with various peripherals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7A228-9762-0448-8259-2EA998DCC1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BBC7A-85E6-5E40-B97C-DB64AB975D6D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AD04E-D9A9-7A43-8F5C-053B68AD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Embedded System Design Considerations</a:t>
            </a:r>
            <a:br>
              <a:rPr lang="en-US" dirty="0"/>
            </a:br>
            <a:r>
              <a:rPr lang="en-US" dirty="0"/>
              <a:t>Elements of Co-design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Evolution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200595"/>
              </p:ext>
            </p:extLst>
          </p:nvPr>
        </p:nvGraphicFramePr>
        <p:xfrm>
          <a:off x="20043" y="1600200"/>
          <a:ext cx="7495009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/>
          <p:cNvSpPr/>
          <p:nvPr/>
        </p:nvSpPr>
        <p:spPr>
          <a:xfrm>
            <a:off x="7306873" y="1600200"/>
            <a:ext cx="1837127" cy="40423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Faster  clock rate &amp; Higher degree of Integra-</a:t>
            </a:r>
            <a:r>
              <a:rPr lang="en-US" dirty="0" err="1">
                <a:solidFill>
                  <a:srgbClr val="FF0000"/>
                </a:solidFill>
              </a:rPr>
              <a:t>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2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must be logically and temporally correct.</a:t>
            </a:r>
          </a:p>
          <a:p>
            <a:r>
              <a:rPr lang="en-US" dirty="0"/>
              <a:t>Must deal with inherent physical concurrency</a:t>
            </a:r>
          </a:p>
          <a:p>
            <a:pPr marL="0" indent="0">
              <a:buNone/>
            </a:pPr>
            <a:r>
              <a:rPr lang="en-US" dirty="0"/>
              <a:t>       -Reactive systems</a:t>
            </a:r>
          </a:p>
          <a:p>
            <a:r>
              <a:rPr lang="en-US" dirty="0"/>
              <a:t>Reliability and fault-tolerance</a:t>
            </a:r>
          </a:p>
          <a:p>
            <a:r>
              <a:rPr lang="en-US" dirty="0"/>
              <a:t>Application Specific and Single Purpose</a:t>
            </a:r>
          </a:p>
        </p:txBody>
      </p:sp>
    </p:spTree>
    <p:extLst>
      <p:ext uri="{BB962C8B-B14F-4D97-AF65-F5344CB8AC3E}">
        <p14:creationId xmlns:p14="http://schemas.microsoft.com/office/powerpoint/2010/main" val="126549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 and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systems need to deal with several inputs and outputs and multiple events occurring independently.</a:t>
            </a:r>
          </a:p>
          <a:p>
            <a:r>
              <a:rPr lang="en-US" dirty="0"/>
              <a:t>Separating tasks simplifies programming, but requires somehow switching back and forth among different tasks (multi-tasking).</a:t>
            </a:r>
          </a:p>
          <a:p>
            <a:r>
              <a:rPr lang="en-US" dirty="0"/>
              <a:t>Concurrency is the appearance of simultaneous execution of multiple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in Embedded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much hardware do we need?</a:t>
            </a:r>
          </a:p>
          <a:p>
            <a:pPr marL="0" indent="0">
              <a:buNone/>
            </a:pPr>
            <a:r>
              <a:rPr lang="en-US" dirty="0"/>
              <a:t>    What is word size of the CPU? Size of 	Memory?</a:t>
            </a:r>
          </a:p>
          <a:p>
            <a:r>
              <a:rPr lang="en-US" dirty="0">
                <a:solidFill>
                  <a:srgbClr val="FF0000"/>
                </a:solidFill>
              </a:rPr>
              <a:t>How do we meet our deadlines?</a:t>
            </a:r>
          </a:p>
          <a:p>
            <a:pPr marL="0" indent="0">
              <a:buNone/>
            </a:pPr>
            <a:r>
              <a:rPr lang="en-US" dirty="0"/>
              <a:t>	Faster hardware or clever software?</a:t>
            </a:r>
          </a:p>
          <a:p>
            <a:r>
              <a:rPr lang="en-US" dirty="0">
                <a:solidFill>
                  <a:srgbClr val="FF0000"/>
                </a:solidFill>
              </a:rPr>
              <a:t>How do we minimize power?</a:t>
            </a:r>
          </a:p>
          <a:p>
            <a:pPr marL="0" indent="0">
              <a:buNone/>
            </a:pPr>
            <a:r>
              <a:rPr lang="en-US" dirty="0"/>
              <a:t>    Turn off unnecessary logic? Reduce memory 	accesses?</a:t>
            </a:r>
          </a:p>
        </p:txBody>
      </p:sp>
    </p:spTree>
    <p:extLst>
      <p:ext uri="{BB962C8B-B14F-4D97-AF65-F5344CB8AC3E}">
        <p14:creationId xmlns:p14="http://schemas.microsoft.com/office/powerpoint/2010/main" val="138899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5722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/>
              <a:t>Multi-Objective</a:t>
            </a:r>
          </a:p>
          <a:p>
            <a:r>
              <a:rPr lang="en-US" sz="2400" dirty="0"/>
              <a:t>Dependability</a:t>
            </a:r>
          </a:p>
          <a:p>
            <a:r>
              <a:rPr lang="en-US" sz="2400" dirty="0"/>
              <a:t>Affordability</a:t>
            </a:r>
          </a:p>
          <a:p>
            <a:r>
              <a:rPr lang="en-US" sz="2400" dirty="0"/>
              <a:t>Safety</a:t>
            </a:r>
          </a:p>
          <a:p>
            <a:r>
              <a:rPr lang="en-US" sz="2400" dirty="0"/>
              <a:t>Security</a:t>
            </a:r>
          </a:p>
          <a:p>
            <a:r>
              <a:rPr lang="en-US" sz="2400" dirty="0"/>
              <a:t>Scalability</a:t>
            </a:r>
          </a:p>
          <a:p>
            <a:r>
              <a:rPr lang="en-US" sz="2400" dirty="0"/>
              <a:t>Timeliness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26677" y="1606853"/>
            <a:ext cx="245722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Multi-Discipline</a:t>
            </a:r>
          </a:p>
          <a:p>
            <a:r>
              <a:rPr lang="en-US" sz="2400" dirty="0"/>
              <a:t>Electronics Hardware</a:t>
            </a:r>
          </a:p>
          <a:p>
            <a:r>
              <a:rPr lang="en-US" sz="2400" dirty="0"/>
              <a:t>Software</a:t>
            </a:r>
          </a:p>
          <a:p>
            <a:r>
              <a:rPr lang="en-US" sz="2400" dirty="0"/>
              <a:t>Mechanical Hardware</a:t>
            </a:r>
          </a:p>
          <a:p>
            <a:r>
              <a:rPr lang="en-US" sz="2400" dirty="0"/>
              <a:t>Control Algorithms</a:t>
            </a:r>
          </a:p>
          <a:p>
            <a:r>
              <a:rPr lang="en-US" sz="2400" dirty="0"/>
              <a:t>Humans</a:t>
            </a:r>
          </a:p>
          <a:p>
            <a:r>
              <a:rPr lang="en-US" sz="2400" dirty="0"/>
              <a:t>Society/Institutions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22836" y="1613506"/>
            <a:ext cx="245722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Life Cycle</a:t>
            </a:r>
          </a:p>
          <a:p>
            <a:r>
              <a:rPr lang="en-US" sz="2400" dirty="0"/>
              <a:t>Requirements</a:t>
            </a:r>
          </a:p>
          <a:p>
            <a:r>
              <a:rPr lang="en-US" sz="2400" dirty="0"/>
              <a:t>Design</a:t>
            </a:r>
          </a:p>
          <a:p>
            <a:r>
              <a:rPr lang="en-US" sz="2400" dirty="0"/>
              <a:t>Manufacturing</a:t>
            </a:r>
          </a:p>
          <a:p>
            <a:r>
              <a:rPr lang="en-US" sz="2400" dirty="0"/>
              <a:t>Deployment</a:t>
            </a:r>
          </a:p>
          <a:p>
            <a:r>
              <a:rPr lang="en-US" sz="2400" dirty="0"/>
              <a:t>Logistics</a:t>
            </a:r>
          </a:p>
          <a:p>
            <a:r>
              <a:rPr lang="en-US" sz="2400" dirty="0"/>
              <a:t>Retirement </a:t>
            </a:r>
          </a:p>
          <a:p>
            <a:endParaRPr lang="en-US" sz="2400" u="sng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22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marL="0" indent="0">
              <a:buNone/>
            </a:pPr>
            <a:r>
              <a:rPr lang="en-US" dirty="0"/>
              <a:t>   Overall speed, deadlines</a:t>
            </a:r>
          </a:p>
          <a:p>
            <a:r>
              <a:rPr lang="en-US" dirty="0"/>
              <a:t>Functionality and user Interface</a:t>
            </a:r>
          </a:p>
          <a:p>
            <a:r>
              <a:rPr lang="en-US" dirty="0"/>
              <a:t>Manufacturing cost</a:t>
            </a:r>
          </a:p>
          <a:p>
            <a:r>
              <a:rPr lang="en-US" dirty="0"/>
              <a:t>Power consumption</a:t>
            </a:r>
          </a:p>
          <a:p>
            <a:r>
              <a:rPr lang="en-US" dirty="0"/>
              <a:t>Other Requirements (Physical size, etc.)</a:t>
            </a:r>
          </a:p>
        </p:txBody>
      </p:sp>
    </p:spTree>
    <p:extLst>
      <p:ext uri="{BB962C8B-B14F-4D97-AF65-F5344CB8AC3E}">
        <p14:creationId xmlns:p14="http://schemas.microsoft.com/office/powerpoint/2010/main" val="119245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vs. non-functional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requirements:</a:t>
            </a:r>
          </a:p>
          <a:p>
            <a:pPr marL="0" indent="0">
              <a:buNone/>
            </a:pPr>
            <a:r>
              <a:rPr lang="en-US" dirty="0"/>
              <a:t>    -Output as a function of input</a:t>
            </a:r>
          </a:p>
          <a:p>
            <a:r>
              <a:rPr lang="en-US" dirty="0"/>
              <a:t>Non-functional requirements:</a:t>
            </a:r>
          </a:p>
          <a:p>
            <a:pPr marL="0" indent="0">
              <a:buNone/>
            </a:pPr>
            <a:r>
              <a:rPr lang="en-US" dirty="0"/>
              <a:t>    - time required to compute outputs</a:t>
            </a:r>
          </a:p>
          <a:p>
            <a:pPr marL="0" indent="0">
              <a:buNone/>
            </a:pPr>
            <a:r>
              <a:rPr lang="en-US" dirty="0"/>
              <a:t>    - size, weight, etc.</a:t>
            </a:r>
          </a:p>
          <a:p>
            <a:pPr marL="0" indent="0">
              <a:buNone/>
            </a:pPr>
            <a:r>
              <a:rPr lang="en-US" dirty="0"/>
              <a:t>    -power consumption</a:t>
            </a:r>
          </a:p>
          <a:p>
            <a:pPr marL="0" indent="0">
              <a:buNone/>
            </a:pPr>
            <a:r>
              <a:rPr lang="en-US" dirty="0"/>
              <a:t>    -reliability</a:t>
            </a:r>
          </a:p>
          <a:p>
            <a:pPr marL="0" indent="0">
              <a:buNone/>
            </a:pPr>
            <a:r>
              <a:rPr lang="en-US" dirty="0"/>
              <a:t>    etc.</a:t>
            </a:r>
          </a:p>
        </p:txBody>
      </p:sp>
    </p:spTree>
    <p:extLst>
      <p:ext uri="{BB962C8B-B14F-4D97-AF65-F5344CB8AC3E}">
        <p14:creationId xmlns:p14="http://schemas.microsoft.com/office/powerpoint/2010/main" val="16581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Development 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547580"/>
              </p:ext>
            </p:extLst>
          </p:nvPr>
        </p:nvGraphicFramePr>
        <p:xfrm>
          <a:off x="1524000" y="1397000"/>
          <a:ext cx="6096000" cy="3079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1976096"/>
              </p:ext>
            </p:extLst>
          </p:nvPr>
        </p:nvGraphicFramePr>
        <p:xfrm>
          <a:off x="1582111" y="4247535"/>
          <a:ext cx="6370962" cy="2456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94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Top-down Design</a:t>
            </a:r>
          </a:p>
          <a:p>
            <a:pPr marL="0" indent="0">
              <a:buNone/>
            </a:pPr>
            <a:r>
              <a:rPr lang="en-US" dirty="0"/>
              <a:t>     Start from most abstract description</a:t>
            </a:r>
          </a:p>
          <a:p>
            <a:pPr marL="0" indent="0">
              <a:buNone/>
            </a:pPr>
            <a:r>
              <a:rPr lang="en-US" dirty="0"/>
              <a:t>      Work to most detailed</a:t>
            </a:r>
          </a:p>
          <a:p>
            <a:r>
              <a:rPr lang="en-US" dirty="0">
                <a:solidFill>
                  <a:srgbClr val="FF0000"/>
                </a:solidFill>
              </a:rPr>
              <a:t>Bottom-up Design</a:t>
            </a:r>
          </a:p>
          <a:p>
            <a:pPr marL="0" indent="0">
              <a:buNone/>
            </a:pPr>
            <a:r>
              <a:rPr lang="en-US" dirty="0"/>
              <a:t>    Work from small components to big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 design uses both techniques</a:t>
            </a:r>
          </a:p>
        </p:txBody>
      </p:sp>
    </p:spTree>
    <p:extLst>
      <p:ext uri="{BB962C8B-B14F-4D97-AF65-F5344CB8AC3E}">
        <p14:creationId xmlns:p14="http://schemas.microsoft.com/office/powerpoint/2010/main" val="19898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level of abstraction (both HW/SW), we must: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Analyze</a:t>
            </a:r>
            <a:r>
              <a:rPr lang="en-US" dirty="0"/>
              <a:t> the design to determine 	characteristics of the current state of the 	design;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Refine</a:t>
            </a:r>
            <a:r>
              <a:rPr lang="en-US" dirty="0"/>
              <a:t> the design to add details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1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Kinds of Functions, Embedded system intends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Laws (has to obey sensing, actuating law)</a:t>
            </a:r>
          </a:p>
          <a:p>
            <a:r>
              <a:rPr lang="en-US" dirty="0"/>
              <a:t>Sequencing Logic (task specific)</a:t>
            </a:r>
          </a:p>
          <a:p>
            <a:r>
              <a:rPr lang="en-US" dirty="0"/>
              <a:t>Signal Processing</a:t>
            </a:r>
          </a:p>
          <a:p>
            <a:r>
              <a:rPr lang="en-US" dirty="0"/>
              <a:t>Application Specific Interfacing (hardware/software)</a:t>
            </a:r>
          </a:p>
          <a:p>
            <a:r>
              <a:rPr lang="en-US" dirty="0"/>
              <a:t>Fault Response (Graceful degradation, System should tell user that the system is failing)</a:t>
            </a:r>
          </a:p>
        </p:txBody>
      </p:sp>
    </p:spTree>
    <p:extLst>
      <p:ext uri="{BB962C8B-B14F-4D97-AF65-F5344CB8AC3E}">
        <p14:creationId xmlns:p14="http://schemas.microsoft.com/office/powerpoint/2010/main" val="150456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systems are all around us</a:t>
            </a:r>
          </a:p>
          <a:p>
            <a:r>
              <a:rPr lang="en-US" dirty="0"/>
              <a:t>Embedded systems pose many design related challenges like design time, deadlines, power etc.</a:t>
            </a:r>
          </a:p>
          <a:p>
            <a:r>
              <a:rPr lang="en-US" dirty="0"/>
              <a:t>Design methodologies help us manage the 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162389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ntroduction-to-embedded-systems-20-728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t="12987" r="3980"/>
          <a:stretch/>
        </p:blipFill>
        <p:spPr>
          <a:xfrm>
            <a:off x="0" y="318955"/>
            <a:ext cx="8860496" cy="6073169"/>
          </a:xfrm>
        </p:spPr>
      </p:pic>
    </p:spTree>
    <p:extLst>
      <p:ext uri="{BB962C8B-B14F-4D97-AF65-F5344CB8AC3E}">
        <p14:creationId xmlns:p14="http://schemas.microsoft.com/office/powerpoint/2010/main" val="324062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Embedded System</a:t>
            </a:r>
          </a:p>
        </p:txBody>
      </p:sp>
      <p:pic>
        <p:nvPicPr>
          <p:cNvPr id="6" name="Content Placeholder 5" descr="embedded-system-componen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1" b="-841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78976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74" y="-22581"/>
            <a:ext cx="8229600" cy="1143000"/>
          </a:xfrm>
        </p:spPr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69768" y="137053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Primary Design Goal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000" dirty="0">
                <a:solidFill>
                  <a:srgbClr val="800000"/>
                </a:solidFill>
              </a:rPr>
              <a:t>  </a:t>
            </a:r>
            <a:r>
              <a:rPr lang="en-US" sz="1800" dirty="0">
                <a:solidFill>
                  <a:srgbClr val="800000"/>
                </a:solidFill>
              </a:rPr>
              <a:t>An implementation that Realizes the desired functionality</a:t>
            </a:r>
          </a:p>
          <a:p>
            <a:r>
              <a:rPr lang="en-US" sz="2800" dirty="0"/>
              <a:t>The main Design Challenges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1800" dirty="0">
                <a:solidFill>
                  <a:srgbClr val="800000"/>
                </a:solidFill>
              </a:rPr>
              <a:t>To simultaneously optimize several design metrics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</a:rPr>
              <a:t>     Often mutually conflicting</a:t>
            </a:r>
            <a:endParaRPr lang="en-US" sz="2800" dirty="0"/>
          </a:p>
          <a:p>
            <a:r>
              <a:rPr lang="en-US" sz="2800" dirty="0"/>
              <a:t>Design Matrix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1800" dirty="0">
                <a:solidFill>
                  <a:srgbClr val="800000"/>
                </a:solidFill>
              </a:rPr>
              <a:t>Some feature of an implementation that can be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</a:rPr>
              <a:t>       measured and implemented.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35390" y="1417637"/>
            <a:ext cx="3776879" cy="3472973"/>
            <a:chOff x="4559801" y="1417637"/>
            <a:chExt cx="4356901" cy="4114180"/>
          </a:xfrm>
        </p:grpSpPr>
        <p:sp>
          <p:nvSpPr>
            <p:cNvPr id="6" name="Oval 5"/>
            <p:cNvSpPr/>
            <p:nvPr/>
          </p:nvSpPr>
          <p:spPr>
            <a:xfrm>
              <a:off x="4559801" y="3011817"/>
              <a:ext cx="2447999" cy="2520000"/>
            </a:xfrm>
            <a:prstGeom prst="ellipse">
              <a:avLst/>
            </a:prstGeom>
            <a:solidFill>
              <a:srgbClr val="FF6600">
                <a:alpha val="3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Cost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68703" y="3011817"/>
              <a:ext cx="2447999" cy="2520000"/>
            </a:xfrm>
            <a:prstGeom prst="ellipse">
              <a:avLst/>
            </a:prstGeom>
            <a:solidFill>
              <a:srgbClr val="FF0000">
                <a:alpha val="2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435074" y="1417637"/>
              <a:ext cx="2447999" cy="2520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Speed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18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9"/>
            <a:ext cx="8229600" cy="1143000"/>
          </a:xfrm>
        </p:spPr>
        <p:txBody>
          <a:bodyPr/>
          <a:lstStyle/>
          <a:p>
            <a:r>
              <a:rPr lang="en-US" dirty="0"/>
              <a:t>Common Design </a:t>
            </a:r>
            <a:r>
              <a:rPr lang="en-US" dirty="0" err="1"/>
              <a:t>Matrics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47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Non-Recurring Engineering cost</a:t>
            </a:r>
          </a:p>
          <a:p>
            <a:r>
              <a:rPr lang="en-US" sz="2000" dirty="0">
                <a:solidFill>
                  <a:srgbClr val="800000"/>
                </a:solidFill>
              </a:rPr>
              <a:t>Unit cost</a:t>
            </a:r>
          </a:p>
          <a:p>
            <a:r>
              <a:rPr lang="en-US" sz="2000" dirty="0">
                <a:solidFill>
                  <a:srgbClr val="800000"/>
                </a:solidFill>
              </a:rPr>
              <a:t>Size</a:t>
            </a:r>
          </a:p>
          <a:p>
            <a:r>
              <a:rPr lang="en-US" sz="2000" dirty="0">
                <a:solidFill>
                  <a:srgbClr val="800000"/>
                </a:solidFill>
              </a:rPr>
              <a:t>Performance</a:t>
            </a:r>
          </a:p>
          <a:p>
            <a:r>
              <a:rPr lang="en-US" sz="2000" dirty="0">
                <a:solidFill>
                  <a:srgbClr val="800000"/>
                </a:solidFill>
              </a:rPr>
              <a:t>Power</a:t>
            </a:r>
          </a:p>
          <a:p>
            <a:r>
              <a:rPr lang="en-US" sz="2000" dirty="0">
                <a:solidFill>
                  <a:srgbClr val="800000"/>
                </a:solidFill>
              </a:rPr>
              <a:t>Flexibility</a:t>
            </a:r>
          </a:p>
          <a:p>
            <a:r>
              <a:rPr lang="en-US" sz="2000" dirty="0">
                <a:solidFill>
                  <a:srgbClr val="800000"/>
                </a:solidFill>
              </a:rPr>
              <a:t>Maintainability</a:t>
            </a:r>
          </a:p>
          <a:p>
            <a:r>
              <a:rPr lang="en-US" sz="2000" dirty="0">
                <a:solidFill>
                  <a:srgbClr val="800000"/>
                </a:solidFill>
              </a:rPr>
              <a:t>Time to prototype</a:t>
            </a:r>
          </a:p>
          <a:p>
            <a:r>
              <a:rPr lang="en-US" sz="2000" dirty="0">
                <a:solidFill>
                  <a:srgbClr val="800000"/>
                </a:solidFill>
              </a:rPr>
              <a:t>Time to Market</a:t>
            </a:r>
          </a:p>
          <a:p>
            <a:r>
              <a:rPr lang="en-US" sz="2000" dirty="0">
                <a:solidFill>
                  <a:srgbClr val="800000"/>
                </a:solidFill>
              </a:rPr>
              <a:t>Safety</a:t>
            </a:r>
          </a:p>
          <a:p>
            <a:r>
              <a:rPr lang="mr-IN" sz="2000">
                <a:solidFill>
                  <a:srgbClr val="800000"/>
                </a:solidFill>
              </a:rPr>
              <a:t>…...........</a:t>
            </a:r>
            <a:endParaRPr lang="en-US" sz="200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7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PS_for_Manufactur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0" r="-680"/>
          <a:stretch/>
        </p:blipFill>
        <p:spPr>
          <a:xfrm>
            <a:off x="271633" y="932554"/>
            <a:ext cx="8872367" cy="5792710"/>
          </a:xfrm>
        </p:spPr>
      </p:pic>
      <p:sp>
        <p:nvSpPr>
          <p:cNvPr id="5" name="TextBox 4"/>
          <p:cNvSpPr txBox="1"/>
          <p:nvPr/>
        </p:nvSpPr>
        <p:spPr>
          <a:xfrm>
            <a:off x="686971" y="106832"/>
            <a:ext cx="81652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OpenSans-Regular"/>
              </a:rPr>
              <a:t>Structural rationale of Functional Blocks.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OpenSans-Regular"/>
              </a:rPr>
              <a:t>Functional attributes </a:t>
            </a:r>
            <a:r>
              <a:rPr lang="en-US" sz="2800" dirty="0">
                <a:solidFill>
                  <a:srgbClr val="262626"/>
                </a:solidFill>
                <a:latin typeface="OpenSans-Regular"/>
              </a:rPr>
              <a:t>in model-based embedded system 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DB4439"/>
                </a:solidFill>
                <a:latin typeface="OpenSans-Regular"/>
              </a:rPr>
              <a:t>Security :</a:t>
            </a:r>
            <a:r>
              <a:rPr lang="en-US" dirty="0">
                <a:solidFill>
                  <a:srgbClr val="262626"/>
                </a:solidFill>
                <a:latin typeface="OpenSans-Regular"/>
              </a:rPr>
              <a:t> The condition of being protected against any sort of loss, threat, damage or incomplete retrieval, defines security.</a:t>
            </a:r>
          </a:p>
          <a:p>
            <a:r>
              <a:rPr lang="en-US" dirty="0">
                <a:solidFill>
                  <a:srgbClr val="DB4439"/>
                </a:solidFill>
                <a:latin typeface="OpenSans-Regular"/>
              </a:rPr>
              <a:t>Availability and Reliability :</a:t>
            </a:r>
            <a:r>
              <a:rPr lang="en-US" dirty="0">
                <a:solidFill>
                  <a:srgbClr val="262626"/>
                </a:solidFill>
                <a:latin typeface="OpenSans-Regular"/>
              </a:rPr>
              <a:t> The system’s ability to deliver services that can be trusted every time they are used, maximizing the probability of correct service for a given duration of time.</a:t>
            </a:r>
          </a:p>
          <a:p>
            <a:r>
              <a:rPr lang="en-US" dirty="0">
                <a:solidFill>
                  <a:srgbClr val="DB4439"/>
                </a:solidFill>
                <a:latin typeface="OpenSans-Regular"/>
              </a:rPr>
              <a:t>Data Quality :</a:t>
            </a:r>
            <a:r>
              <a:rPr lang="en-US" dirty="0">
                <a:solidFill>
                  <a:srgbClr val="262626"/>
                </a:solidFill>
                <a:latin typeface="OpenSans-Regular"/>
              </a:rPr>
              <a:t> Quality of data refers to the non-functional properties of services at different levels.</a:t>
            </a:r>
          </a:p>
          <a:p>
            <a:r>
              <a:rPr lang="en-US" dirty="0">
                <a:solidFill>
                  <a:srgbClr val="DB4439"/>
                </a:solidFill>
                <a:latin typeface="OpenSans-Regular"/>
              </a:rPr>
              <a:t>Real-time Performance :</a:t>
            </a:r>
            <a:r>
              <a:rPr lang="en-US" dirty="0">
                <a:solidFill>
                  <a:srgbClr val="262626"/>
                </a:solidFill>
                <a:latin typeface="OpenSans-Regular"/>
              </a:rPr>
              <a:t> Performance has to go through a 3-D analysis based on responsiveness measured in terms of throughput and response time.</a:t>
            </a:r>
          </a:p>
          <a:p>
            <a:r>
              <a:rPr lang="en-US" dirty="0">
                <a:solidFill>
                  <a:srgbClr val="DB4439"/>
                </a:solidFill>
                <a:latin typeface="OpenSans-Regular"/>
              </a:rPr>
              <a:t>Resource consumption :</a:t>
            </a:r>
            <a:r>
              <a:rPr lang="en-US" dirty="0">
                <a:solidFill>
                  <a:srgbClr val="262626"/>
                </a:solidFill>
                <a:latin typeface="OpenSans-Regular"/>
              </a:rPr>
              <a:t> Utilization of resources can be grouped into memory, processing units, energy, communication and peripherals attached.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533"/>
            <a:ext cx="8229600" cy="1143000"/>
          </a:xfrm>
        </p:spPr>
        <p:txBody>
          <a:bodyPr/>
          <a:lstStyle/>
          <a:p>
            <a:r>
              <a:rPr lang="en-US" dirty="0"/>
              <a:t>Implementing Embedded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Hardware</a:t>
            </a:r>
          </a:p>
          <a:p>
            <a:r>
              <a:rPr lang="en-US" dirty="0"/>
              <a:t>Processing Element</a:t>
            </a:r>
          </a:p>
          <a:p>
            <a:r>
              <a:rPr lang="en-US" dirty="0"/>
              <a:t>Peripherals</a:t>
            </a:r>
          </a:p>
          <a:p>
            <a:pPr marL="0" indent="0">
              <a:buNone/>
            </a:pPr>
            <a:r>
              <a:rPr lang="en-US" dirty="0"/>
              <a:t>       - Input &amp; Output Devices</a:t>
            </a:r>
          </a:p>
          <a:p>
            <a:pPr marL="0" indent="0">
              <a:buNone/>
            </a:pPr>
            <a:r>
              <a:rPr lang="en-US" dirty="0"/>
              <a:t>	 -Interfacing Sensors &amp; Actuators</a:t>
            </a:r>
          </a:p>
          <a:p>
            <a:pPr marL="0" indent="0">
              <a:buNone/>
            </a:pPr>
            <a:r>
              <a:rPr lang="en-US" dirty="0"/>
              <a:t>        - Interfacing Protocols    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Bus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Software</a:t>
            </a:r>
          </a:p>
          <a:p>
            <a:pPr marL="0" indent="0">
              <a:buNone/>
            </a:pPr>
            <a:r>
              <a:rPr lang="en-US" dirty="0"/>
              <a:t>     System Software (Language Translator/ Operating system/Emulators &amp; Simulators)</a:t>
            </a:r>
          </a:p>
          <a:p>
            <a:pPr marL="0" indent="0">
              <a:buNone/>
            </a:pPr>
            <a:r>
              <a:rPr lang="en-US" dirty="0"/>
              <a:t>    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4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4F7D68E061D1438D093AB6CE092698" ma:contentTypeVersion="2" ma:contentTypeDescription="Create a new document." ma:contentTypeScope="" ma:versionID="0087a29d050f1857a5f226fe8e04a1bc">
  <xsd:schema xmlns:xsd="http://www.w3.org/2001/XMLSchema" xmlns:xs="http://www.w3.org/2001/XMLSchema" xmlns:p="http://schemas.microsoft.com/office/2006/metadata/properties" xmlns:ns2="5c5884bf-565f-45a0-a12c-666ebac003df" targetNamespace="http://schemas.microsoft.com/office/2006/metadata/properties" ma:root="true" ma:fieldsID="144aebcc69b9e4adfa52c188d96d27aa" ns2:_="">
    <xsd:import namespace="5c5884bf-565f-45a0-a12c-666ebac003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884bf-565f-45a0-a12c-666ebac003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652A40-2257-4EB7-992D-229833F027CE}"/>
</file>

<file path=customXml/itemProps2.xml><?xml version="1.0" encoding="utf-8"?>
<ds:datastoreItem xmlns:ds="http://schemas.openxmlformats.org/officeDocument/2006/customXml" ds:itemID="{C2D5EE03-5AA2-4DB8-908F-146D47DFA3CD}"/>
</file>

<file path=customXml/itemProps3.xml><?xml version="1.0" encoding="utf-8"?>
<ds:datastoreItem xmlns:ds="http://schemas.openxmlformats.org/officeDocument/2006/customXml" ds:itemID="{2C26A140-DA45-4E17-8A71-0E6716147158}"/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739</Words>
  <Application>Microsoft Macintosh PowerPoint</Application>
  <PresentationFormat>On-screen Show (4:3)</PresentationFormat>
  <Paragraphs>141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ArialMT</vt:lpstr>
      <vt:lpstr>Calibri</vt:lpstr>
      <vt:lpstr>OpenSans-Regular</vt:lpstr>
      <vt:lpstr>Office Theme</vt:lpstr>
      <vt:lpstr>Embedded System Design Considerations Elements of Co-design </vt:lpstr>
      <vt:lpstr>Kinds of Functions, Embedded system intends to implement</vt:lpstr>
      <vt:lpstr>PowerPoint Presentation</vt:lpstr>
      <vt:lpstr>Model Based Embedded System</vt:lpstr>
      <vt:lpstr>Design Challenges</vt:lpstr>
      <vt:lpstr>Common Design Matrics</vt:lpstr>
      <vt:lpstr>PowerPoint Presentation</vt:lpstr>
      <vt:lpstr>Functional attributes in model-based embedded system design</vt:lpstr>
      <vt:lpstr>Implementing Embedded System</vt:lpstr>
      <vt:lpstr>Hardware Evolution</vt:lpstr>
      <vt:lpstr>Software</vt:lpstr>
      <vt:lpstr>Multi-Tasking and Concurrency</vt:lpstr>
      <vt:lpstr>Challenges in Embedded System Design</vt:lpstr>
      <vt:lpstr>Embedded System Design</vt:lpstr>
      <vt:lpstr>Design Goals</vt:lpstr>
      <vt:lpstr>Functional vs. non-functional requirements </vt:lpstr>
      <vt:lpstr>Design and Development Process</vt:lpstr>
      <vt:lpstr>Design Aspects</vt:lpstr>
      <vt:lpstr>Stepwise Refinement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TAPAN GANDHI</dc:creator>
  <cp:lastModifiedBy>Tapan Kumar Gandhi</cp:lastModifiedBy>
  <cp:revision>18</cp:revision>
  <dcterms:created xsi:type="dcterms:W3CDTF">2018-01-13T00:17:01Z</dcterms:created>
  <dcterms:modified xsi:type="dcterms:W3CDTF">2024-01-19T02:41:36Z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0x010100A34F7D68E061D1438D093AB6CE092698</vt:lpwstr>
  </property>
</Properties>
</file>