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Air Quality Index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D2C976-9341-4FDE-B11A-C603BC5D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" y="1518728"/>
            <a:ext cx="5214303" cy="38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206124C-A854-49E5-81BB-91D6889F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086478"/>
            <a:ext cx="5928344" cy="4747398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DD227-D407-4AB7-8434-B82EB550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086478"/>
            <a:ext cx="3517567" cy="502107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are going to look at a Data set which contains 13 independent variables [object , int &amp; float type] &amp; 1 Target variable [int type]. </a:t>
            </a:r>
          </a:p>
          <a:p>
            <a:endParaRPr lang="en-US" sz="2400" dirty="0"/>
          </a:p>
          <a:p>
            <a:r>
              <a:rPr lang="en-US" sz="2400" dirty="0"/>
              <a:t>2 features have different categories, however we created columns under one hot encoding. For Date object created year, month, date and hour columns.</a:t>
            </a:r>
          </a:p>
        </p:txBody>
      </p:sp>
    </p:spTree>
    <p:extLst>
      <p:ext uri="{BB962C8B-B14F-4D97-AF65-F5344CB8AC3E}">
        <p14:creationId xmlns:p14="http://schemas.microsoft.com/office/powerpoint/2010/main" val="29481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dark, light, blurry&#10;&#10;Description automatically generated">
            <a:extLst>
              <a:ext uri="{FF2B5EF4-FFF2-40B4-BE49-F238E27FC236}">
                <a16:creationId xmlns:a16="http://schemas.microsoft.com/office/drawing/2014/main" id="{8F7289B9-B6E3-4B5B-9965-46B3564B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r="23284"/>
          <a:stretch/>
        </p:blipFill>
        <p:spPr>
          <a:xfrm>
            <a:off x="4663431" y="0"/>
            <a:ext cx="7520653" cy="6858000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DCD75DD-39B1-4DAB-ABA1-4AB136B6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108" y="180619"/>
            <a:ext cx="4284091" cy="1490138"/>
          </a:xfrm>
        </p:spPr>
        <p:txBody>
          <a:bodyPr>
            <a:normAutofit/>
          </a:bodyPr>
          <a:lstStyle/>
          <a:p>
            <a:r>
              <a:rPr lang="en-IN" dirty="0"/>
              <a:t>All features  are already scaled using standard scaler.</a:t>
            </a:r>
          </a:p>
          <a:p>
            <a:r>
              <a:rPr lang="en-IN" dirty="0"/>
              <a:t>There are outliers in </a:t>
            </a:r>
            <a:r>
              <a:rPr lang="en-IN" dirty="0" err="1"/>
              <a:t>snow_p_h</a:t>
            </a:r>
            <a:r>
              <a:rPr lang="en-IN" dirty="0"/>
              <a:t> &amp; </a:t>
            </a:r>
            <a:r>
              <a:rPr lang="en-IN" dirty="0" err="1"/>
              <a:t>rain_p_h</a:t>
            </a:r>
            <a:r>
              <a:rPr lang="en-IN" dirty="0"/>
              <a:t> features, Below box plots shows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D5443-A80B-4675-9C3E-A5145D1F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4394567"/>
            <a:ext cx="3797956" cy="2282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000D9-AD8A-47A8-8450-CCA926F45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67" y="1755598"/>
            <a:ext cx="3797956" cy="24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0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20F2DE-9086-4FC5-AFF8-3D072C46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" y="211257"/>
            <a:ext cx="4543446" cy="1152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EE0ED-7C7A-4FD1-A130-FC75B2462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1" y="3094409"/>
            <a:ext cx="3517567" cy="3064505"/>
          </a:xfrm>
        </p:spPr>
        <p:txBody>
          <a:bodyPr/>
          <a:lstStyle/>
          <a:p>
            <a:r>
              <a:rPr lang="en-IN" dirty="0"/>
              <a:t>Plotted a correlation matrix</a:t>
            </a:r>
          </a:p>
          <a:p>
            <a:r>
              <a:rPr lang="en-IN" dirty="0"/>
              <a:t>Important Features: </a:t>
            </a:r>
          </a:p>
          <a:p>
            <a:r>
              <a:rPr lang="en-IN" dirty="0"/>
              <a:t>	</a:t>
            </a:r>
            <a:r>
              <a:rPr lang="en-IN" dirty="0" err="1"/>
              <a:t>dew_point</a:t>
            </a:r>
            <a:r>
              <a:rPr lang="en-IN" dirty="0"/>
              <a:t> and </a:t>
            </a:r>
            <a:r>
              <a:rPr lang="en-IN" dirty="0" err="1"/>
              <a:t>visibility_in_miles</a:t>
            </a:r>
            <a:r>
              <a:rPr lang="en-IN" dirty="0"/>
              <a:t> are same and redundant, so removed 1 feature.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7D36A-ECA2-4CF4-954A-B54FC7B2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63" y="697970"/>
            <a:ext cx="6492169" cy="56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7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27362E3-C2BF-413E-9873-927289F0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9" y="-284905"/>
            <a:ext cx="10058400" cy="1450757"/>
          </a:xfrm>
        </p:spPr>
        <p:txBody>
          <a:bodyPr/>
          <a:lstStyle/>
          <a:p>
            <a:r>
              <a:rPr lang="en-US" dirty="0"/>
              <a:t>Building Model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CA34ED8-7B17-4EE8-B022-4EF1B450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9111" y="5293936"/>
            <a:ext cx="6340684" cy="107244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Simple neural network with one hot encoded scaled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D5730-4CD8-4C2B-B5E0-D4D92AE0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122"/>
            <a:ext cx="5604970" cy="3721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459BE-C24F-4CF9-A159-61672DAF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58" y="1395328"/>
            <a:ext cx="5932664" cy="3898608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A55C504-3A84-4DAE-A8D6-F58B1D017262}"/>
              </a:ext>
            </a:extLst>
          </p:cNvPr>
          <p:cNvSpPr txBox="1">
            <a:spLocks/>
          </p:cNvSpPr>
          <p:nvPr/>
        </p:nvSpPr>
        <p:spPr>
          <a:xfrm>
            <a:off x="0" y="5237685"/>
            <a:ext cx="5729111" cy="9519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Simple neural network with one hot encoded features</a:t>
            </a:r>
          </a:p>
        </p:txBody>
      </p:sp>
    </p:spTree>
    <p:extLst>
      <p:ext uri="{BB962C8B-B14F-4D97-AF65-F5344CB8AC3E}">
        <p14:creationId xmlns:p14="http://schemas.microsoft.com/office/powerpoint/2010/main" val="294683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27362E3-C2BF-413E-9873-927289F0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9" y="-284905"/>
            <a:ext cx="10058400" cy="1450757"/>
          </a:xfrm>
        </p:spPr>
        <p:txBody>
          <a:bodyPr/>
          <a:lstStyle/>
          <a:p>
            <a:r>
              <a:rPr lang="en-US" dirty="0"/>
              <a:t>Building Model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CA34ED8-7B17-4EE8-B022-4EF1B450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9111" y="5293936"/>
            <a:ext cx="6340684" cy="107244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Dense neural network with selected encoded scaled features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A55C504-3A84-4DAE-A8D6-F58B1D017262}"/>
              </a:ext>
            </a:extLst>
          </p:cNvPr>
          <p:cNvSpPr txBox="1">
            <a:spLocks/>
          </p:cNvSpPr>
          <p:nvPr/>
        </p:nvSpPr>
        <p:spPr>
          <a:xfrm>
            <a:off x="0" y="5237685"/>
            <a:ext cx="5729111" cy="9519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Dense neural network with encoded scaled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DF47F-EB32-491A-BD4F-BEB8A12E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5" y="1564064"/>
            <a:ext cx="5476966" cy="3575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E2144-076B-4397-B8E2-62B11C04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25" y="1459585"/>
            <a:ext cx="5872163" cy="37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21E2-2275-4BF7-ADB3-B9263091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1" y="-413485"/>
            <a:ext cx="10058400" cy="1450757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B2D73E-C7D4-4E60-80BD-B8D8B8CC3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" y="1037272"/>
            <a:ext cx="6941288" cy="48318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DEFB-82AC-4477-A28F-AFDA0CCF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1297" y="1037272"/>
            <a:ext cx="4639736" cy="3748194"/>
          </a:xfrm>
        </p:spPr>
        <p:txBody>
          <a:bodyPr>
            <a:normAutofit/>
          </a:bodyPr>
          <a:lstStyle/>
          <a:p>
            <a:r>
              <a:rPr lang="en-IN" dirty="0"/>
              <a:t>Below are the different validation scores for different regression networks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model1 : 6933.0840   [Best score]</a:t>
            </a:r>
          </a:p>
          <a:p>
            <a:r>
              <a:rPr lang="en-IN" dirty="0"/>
              <a:t> model2 : 7059.7026</a:t>
            </a:r>
          </a:p>
          <a:p>
            <a:r>
              <a:rPr lang="en-IN" dirty="0"/>
              <a:t> model3 : 7855.0635</a:t>
            </a:r>
          </a:p>
          <a:p>
            <a:r>
              <a:rPr lang="en-IN" dirty="0"/>
              <a:t> model4 : 7201.8007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0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595408-1CC2-42A6-8700-11052B51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536" y="2772241"/>
            <a:ext cx="6012292" cy="354667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analysed the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characteristics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distribution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of data in brief.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investigated in-depth the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features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which to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retain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and which to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discard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I performed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model development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by using an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different networks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of a variety of hidden layers, neurons,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regularizers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I observed 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mixed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results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as we started experimenting with different networks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This model will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help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the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community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in 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predicting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air pollution quality to a RMSE of 83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. 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Content Placeholder 5" descr="Chart, sunburst chart&#10;&#10;Description automatically generated">
            <a:extLst>
              <a:ext uri="{FF2B5EF4-FFF2-40B4-BE49-F238E27FC236}">
                <a16:creationId xmlns:a16="http://schemas.microsoft.com/office/drawing/2014/main" id="{FFA5FE63-2B7D-480C-8EEE-9E35A2DF27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74" y="0"/>
            <a:ext cx="5845216" cy="2650603"/>
          </a:xfrm>
          <a:noFill/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42B84DD-F969-4E3D-B33E-423036B78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561" y="187306"/>
            <a:ext cx="10693950" cy="56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26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Air Quality Index</vt:lpstr>
      <vt:lpstr>PowerPoint Presentation</vt:lpstr>
      <vt:lpstr>PowerPoint Presentation</vt:lpstr>
      <vt:lpstr>PowerPoint Presentation</vt:lpstr>
      <vt:lpstr>Building Model</vt:lpstr>
      <vt:lpstr>Building Model</vt:lpstr>
      <vt:lpstr>Model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amar chakka</dc:creator>
  <cp:lastModifiedBy>amar chakka</cp:lastModifiedBy>
  <cp:revision>18</cp:revision>
  <dcterms:created xsi:type="dcterms:W3CDTF">2021-01-31T16:51:06Z</dcterms:created>
  <dcterms:modified xsi:type="dcterms:W3CDTF">2021-05-24T18:13:08Z</dcterms:modified>
</cp:coreProperties>
</file>