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  <p:sldMasterId id="2147483684" r:id="rId2"/>
  </p:sldMasterIdLst>
  <p:sldIdLst>
    <p:sldId id="256" r:id="rId3"/>
    <p:sldId id="258" r:id="rId4"/>
    <p:sldId id="257" r:id="rId5"/>
    <p:sldId id="259" r:id="rId6"/>
    <p:sldId id="260" r:id="rId7"/>
    <p:sldId id="262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1990C5-AD84-497E-BFC3-ECD13EE325CF}" v="2246" dt="2020-05-04T03:16:53.2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68998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57017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62425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432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69344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7119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43795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74962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4087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68994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04271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265272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47294"/>
      </p:ext>
    </p:extLst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49289"/>
      </p:ext>
    </p:extLst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78061"/>
      </p:ext>
    </p:extLst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6275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18462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004305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430594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401871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12061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5665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5332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6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56" r:id="rId5"/>
    <p:sldLayoutId id="2147483757" r:id="rId6"/>
    <p:sldLayoutId id="2147483762" r:id="rId7"/>
    <p:sldLayoutId id="2147483758" r:id="rId8"/>
    <p:sldLayoutId id="2147483759" r:id="rId9"/>
    <p:sldLayoutId id="2147483760" r:id="rId10"/>
    <p:sldLayoutId id="2147483761" r:id="rId11"/>
  </p:sldLayoutIdLst>
  <p:transition spd="slow">
    <p:wipe/>
  </p:transition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4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EDA of fitness product sales</a:t>
            </a: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4A34D"/>
          </a:solidFill>
          <a:ln w="38100" cap="rnd">
            <a:solidFill>
              <a:srgbClr val="F4A34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7759DC3-A587-4CC2-A00A-0A6D5FDD31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4" r="9826"/>
          <a:stretch/>
        </p:blipFill>
        <p:spPr>
          <a:xfrm>
            <a:off x="5848652" y="640080"/>
            <a:ext cx="4825904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E48B-6626-47C3-B3EC-00BE3BB7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Microsoft YaHei"/>
                <a:ea typeface="Microsoft YaHei"/>
              </a:rPr>
              <a:t>What is the Age distribution?</a:t>
            </a:r>
          </a:p>
        </p:txBody>
      </p:sp>
      <p:pic>
        <p:nvPicPr>
          <p:cNvPr id="4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103F111A-0CB7-406C-A64A-923B8563C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77" y="1804218"/>
            <a:ext cx="6323163" cy="42559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68A96C-BFA7-440B-A9F2-469BD70C6917}"/>
              </a:ext>
            </a:extLst>
          </p:cNvPr>
          <p:cNvSpPr txBox="1"/>
          <p:nvPr/>
        </p:nvSpPr>
        <p:spPr>
          <a:xfrm>
            <a:off x="382438" y="6219645"/>
            <a:ext cx="116427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Microsoft YaHei"/>
                <a:ea typeface="+mn-lt"/>
                <a:cs typeface="+mn-lt"/>
              </a:rPr>
              <a:t>Age distribution is right skewed. Majority [75%] of customers are between Age of 18 and 34.</a:t>
            </a:r>
            <a:endParaRPr lang="en-US" dirty="0">
              <a:latin typeface="Microsoft YaHei"/>
            </a:endParaRPr>
          </a:p>
        </p:txBody>
      </p:sp>
      <p:pic>
        <p:nvPicPr>
          <p:cNvPr id="8" name="Picture 8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3CB949E7-F390-4FE5-9CE7-D01F9885F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457" y="1991772"/>
            <a:ext cx="5287992" cy="424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4096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D1FFC-CC1F-4C31-B903-EF4A0B28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Microsoft YaHei"/>
                <a:ea typeface="Microsoft YaHei"/>
              </a:rPr>
              <a:t>Which products are sold most ?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F407B1B-13D5-4762-8055-D4DD85C87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4551" y="2288818"/>
            <a:ext cx="6370708" cy="354746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34438D-0D6D-419C-A461-EEDB0511D85C}"/>
              </a:ext>
            </a:extLst>
          </p:cNvPr>
          <p:cNvSpPr txBox="1"/>
          <p:nvPr/>
        </p:nvSpPr>
        <p:spPr>
          <a:xfrm>
            <a:off x="382438" y="6047117"/>
            <a:ext cx="116427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Microsoft YaHei"/>
                <a:ea typeface="+mn-lt"/>
                <a:cs typeface="+mn-lt"/>
              </a:rPr>
              <a:t>There are 3 product types – TM195, TM498 &amp; TM798. This chart shows TM195 is sold more while TM798 </a:t>
            </a:r>
            <a:r>
              <a:rPr lang="en-US" dirty="0">
                <a:latin typeface="Microsoft YaHei"/>
                <a:ea typeface="+mn-lt"/>
                <a:cs typeface="+mn-lt"/>
              </a:rPr>
              <a:t>is sold least. </a:t>
            </a:r>
            <a:endParaRPr lang="en-US" dirty="0">
              <a:latin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53001138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5287-6F9E-44E8-9285-270DD888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>
                <a:latin typeface="Microsoft YaHei"/>
                <a:ea typeface="Microsoft YaHei"/>
              </a:rPr>
              <a:t>What is the Mean fitness [rating] per </a:t>
            </a:r>
            <a:r>
              <a:rPr lang="en-US" sz="4400" dirty="0">
                <a:latin typeface="Microsoft YaHei"/>
                <a:ea typeface="Microsoft YaHei"/>
              </a:rPr>
              <a:t>product?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A12BA9B-7F30-44CC-9157-77C77A1C1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590" y="1880308"/>
            <a:ext cx="7358331" cy="40606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8DC8DE-A1EF-40A9-9D9A-287F57110872}"/>
              </a:ext>
            </a:extLst>
          </p:cNvPr>
          <p:cNvSpPr txBox="1"/>
          <p:nvPr/>
        </p:nvSpPr>
        <p:spPr>
          <a:xfrm>
            <a:off x="382438" y="6047117"/>
            <a:ext cx="116427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Microsoft YaHei"/>
                <a:ea typeface="+mn-lt"/>
                <a:cs typeface="+mn-lt"/>
              </a:rPr>
              <a:t>Though TM798 were sold less, above bar chart shows that Mean fitness ratings are high for it. This shows that though its users are less this product bagged higher ratings &amp; mean jumped up. </a:t>
            </a:r>
            <a:endParaRPr lang="en-US" dirty="0">
              <a:latin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63064510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B7E57-9BC0-4D74-B907-3EF98DC4D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latin typeface="Microsoft YaHei"/>
                <a:ea typeface="Microsoft YaHei"/>
              </a:rPr>
              <a:t>What is the relationship between </a:t>
            </a:r>
            <a:r>
              <a:rPr lang="en-US" sz="4400">
                <a:latin typeface="Microsoft YaHei"/>
                <a:ea typeface="Microsoft YaHei"/>
              </a:rPr>
              <a:t>usage and fitness [rating]?</a:t>
            </a:r>
          </a:p>
        </p:txBody>
      </p:sp>
      <p:pic>
        <p:nvPicPr>
          <p:cNvPr id="4" name="Picture 4" descr="A close up of a keyboard&#10;&#10;Description generated with high confidence">
            <a:extLst>
              <a:ext uri="{FF2B5EF4-FFF2-40B4-BE49-F238E27FC236}">
                <a16:creationId xmlns:a16="http://schemas.microsoft.com/office/drawing/2014/main" id="{B9490D96-9F78-4FDD-91B0-B28F3F654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702" y="1903916"/>
            <a:ext cx="6380671" cy="41284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FDDDFF-38E3-487E-BD7C-031B6E2E2D76}"/>
              </a:ext>
            </a:extLst>
          </p:cNvPr>
          <p:cNvSpPr txBox="1"/>
          <p:nvPr/>
        </p:nvSpPr>
        <p:spPr>
          <a:xfrm>
            <a:off x="382438" y="6047117"/>
            <a:ext cx="116427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Microsoft YaHei"/>
                <a:ea typeface="+mn-lt"/>
                <a:cs typeface="+mn-lt"/>
              </a:rPr>
              <a:t>Higher the usage higher the fitness ratings. Infact, customer using minimum 3 times per week gave higher ratings also. Someone using 5 times a week rated 3 and above only.</a:t>
            </a:r>
            <a:endParaRPr lang="en-US" dirty="0">
              <a:latin typeface="The Hand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4338498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91D0-F292-482A-A6D9-F891A674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Microsoft YaHei"/>
                <a:ea typeface="Microsoft YaHei"/>
              </a:rPr>
              <a:t>Gender Vs Age on TM798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60B3550-689B-46E9-A978-BFE258168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40" y="1811929"/>
            <a:ext cx="5345501" cy="4082406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2CE2A24-3EE6-4FA0-ADA0-92138DA3A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136" y="1934350"/>
            <a:ext cx="5158595" cy="38375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AAB708-7DF5-40E5-931E-A06E8622D302}"/>
              </a:ext>
            </a:extLst>
          </p:cNvPr>
          <p:cNvSpPr txBox="1"/>
          <p:nvPr/>
        </p:nvSpPr>
        <p:spPr>
          <a:xfrm>
            <a:off x="382438" y="6047117"/>
            <a:ext cx="116427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Microsoft YaHei"/>
                <a:ea typeface="+mn-lt"/>
                <a:cs typeface="+mn-lt"/>
              </a:rPr>
              <a:t>Observed more Male customers and 75% of customers are under 33. </a:t>
            </a:r>
            <a:endParaRPr lang="en-US" dirty="0">
              <a:latin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85806574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1426F-DA96-4E31-8535-D6E8C4BE9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latin typeface="Microsoft YaHei"/>
                <a:ea typeface="Microsoft YaHei"/>
              </a:rPr>
              <a:t>Income distribution of customers per product</a:t>
            </a:r>
          </a:p>
        </p:txBody>
      </p:sp>
      <p:pic>
        <p:nvPicPr>
          <p:cNvPr id="4" name="Picture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4125915A-D8A6-46AF-85A5-360CEBD38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703" y="1899002"/>
            <a:ext cx="7847161" cy="4023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96E6BD-EB58-4584-901C-2EC3D96B4EDC}"/>
              </a:ext>
            </a:extLst>
          </p:cNvPr>
          <p:cNvSpPr txBox="1"/>
          <p:nvPr/>
        </p:nvSpPr>
        <p:spPr>
          <a:xfrm>
            <a:off x="382438" y="5960853"/>
            <a:ext cx="1164278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Microsoft YaHei"/>
                <a:ea typeface="+mn-lt"/>
                <a:cs typeface="+mn-lt"/>
              </a:rPr>
              <a:t>As income range of TM798 customer is high &amp; we already saw that this product was sold least so this could be costlier than other 2.  75% of TM195 &amp; TM498 customers are under income 54K so these could be economical.</a:t>
            </a:r>
            <a:endParaRPr lang="en-US" dirty="0">
              <a:latin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408483139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738E3-3DBC-46CD-9647-68FF03FF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Microsoft YaHei"/>
                <a:ea typeface="Microsoft YaHei"/>
              </a:rPr>
              <a:t>Usage vs Fitness rating on TM498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5350551-BE24-400E-8B47-DAC2E8AFF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79" y="2349614"/>
            <a:ext cx="3950898" cy="3093301"/>
          </a:xfrm>
          <a:prstGeom prst="rect">
            <a:avLst/>
          </a:prstGeom>
        </p:spPr>
      </p:pic>
      <p:pic>
        <p:nvPicPr>
          <p:cNvPr id="8" name="Picture 8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674BFA5E-5D76-4EB3-8722-9ED7F55A1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891" y="2353502"/>
            <a:ext cx="3850256" cy="3114277"/>
          </a:xfrm>
          <a:prstGeom prst="rect">
            <a:avLst/>
          </a:prstGeom>
        </p:spPr>
      </p:pic>
      <p:pic>
        <p:nvPicPr>
          <p:cNvPr id="10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84692E87-0E86-459C-97A8-062453465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6287" y="2353503"/>
            <a:ext cx="3505200" cy="31142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5C0ED8A-385F-480E-9BD6-7AB25E393469}"/>
              </a:ext>
            </a:extLst>
          </p:cNvPr>
          <p:cNvSpPr txBox="1"/>
          <p:nvPr/>
        </p:nvSpPr>
        <p:spPr>
          <a:xfrm>
            <a:off x="353683" y="5874589"/>
            <a:ext cx="1164278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Microsoft YaHei"/>
                <a:ea typeface="+mn-lt"/>
                <a:cs typeface="+mn-lt"/>
              </a:rPr>
              <a:t> 80% of customers are under Usage &lt;3. 80% of fitness [rating] is &lt;3. There is no 5 rating. This type</a:t>
            </a:r>
            <a:r>
              <a:rPr lang="en-US" dirty="0">
                <a:latin typeface="The Hand"/>
                <a:ea typeface="+mn-lt"/>
                <a:cs typeface="+mn-lt"/>
              </a:rPr>
              <a:t> </a:t>
            </a:r>
            <a:r>
              <a:rPr lang="en-US">
                <a:latin typeface="Microsoft YaHei"/>
                <a:ea typeface="+mn-lt"/>
                <a:cs typeface="+mn-lt"/>
              </a:rPr>
              <a:t>possibly have opportunity to improve product features. This could be for those customers whose usage </a:t>
            </a:r>
            <a:r>
              <a:rPr lang="en-US" dirty="0">
                <a:latin typeface="Microsoft YaHei"/>
                <a:ea typeface="+mn-lt"/>
                <a:cs typeface="+mn-lt"/>
              </a:rPr>
              <a:t>is&lt;3 times per week.</a:t>
            </a:r>
            <a:endParaRPr lang="en-US" dirty="0">
              <a:latin typeface="Microsoft YaHei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20392692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738E3-3DBC-46CD-9647-68FF03FF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>
                <a:latin typeface="Microsoft YaHei"/>
                <a:ea typeface="Microsoft YaHei"/>
              </a:rPr>
              <a:t>Usage vs Fitness rating on TM195</a:t>
            </a:r>
            <a:endParaRPr lang="en-US" sz="4400" dirty="0">
              <a:latin typeface="Microsoft YaHei"/>
              <a:ea typeface="Microsoft YaHe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C0ED8A-385F-480E-9BD6-7AB25E393469}"/>
              </a:ext>
            </a:extLst>
          </p:cNvPr>
          <p:cNvSpPr txBox="1"/>
          <p:nvPr/>
        </p:nvSpPr>
        <p:spPr>
          <a:xfrm>
            <a:off x="353683" y="5874589"/>
            <a:ext cx="1164278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Microsoft YaHei"/>
                <a:ea typeface="+mn-lt"/>
                <a:cs typeface="+mn-lt"/>
              </a:rPr>
              <a:t> 75% of customers are under Usage &gt;3. 80% of fitness [rating] is &lt;3. </a:t>
            </a:r>
            <a:r>
              <a:rPr lang="en-US" dirty="0">
                <a:latin typeface="The Hand"/>
                <a:ea typeface="+mn-lt"/>
                <a:cs typeface="+mn-lt"/>
              </a:rPr>
              <a:t>.</a:t>
            </a:r>
            <a:r>
              <a:rPr lang="en-US" dirty="0">
                <a:latin typeface="Microsoft YaHei"/>
                <a:ea typeface="+mn-lt"/>
                <a:cs typeface="+mn-lt"/>
              </a:rPr>
              <a:t> This type possibly have </a:t>
            </a:r>
            <a:r>
              <a:rPr lang="en-US">
                <a:latin typeface="Microsoft YaHei"/>
                <a:ea typeface="+mn-lt"/>
                <a:cs typeface="+mn-lt"/>
              </a:rPr>
              <a:t>opportunity to improve user experience of the product. This is for the customers whose usage is 3 and above per week.</a:t>
            </a:r>
            <a:endParaRPr lang="en-US">
              <a:latin typeface="Microsoft YaHei"/>
              <a:ea typeface="Microsoft YaHei"/>
            </a:endParaRPr>
          </a:p>
        </p:txBody>
      </p:sp>
      <p:pic>
        <p:nvPicPr>
          <p:cNvPr id="3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2DEF361F-4FDF-47CF-910C-90ED53A5E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09" y="2051578"/>
            <a:ext cx="4986066" cy="3545598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BA78491-6C53-4C7C-8A46-663834E7C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702" y="2049559"/>
            <a:ext cx="4569124" cy="354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75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Sketchy_SerifHand">
      <a:majorFont>
        <a:latin typeface="The Serif Hand Black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338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Microsoft YaHei</vt:lpstr>
      <vt:lpstr>Arial</vt:lpstr>
      <vt:lpstr>Century Gothic</vt:lpstr>
      <vt:lpstr>Elephant</vt:lpstr>
      <vt:lpstr>The Hand</vt:lpstr>
      <vt:lpstr>The Serif Hand Black</vt:lpstr>
      <vt:lpstr>SketchyVTI</vt:lpstr>
      <vt:lpstr>BrushVTI</vt:lpstr>
      <vt:lpstr>PowerPoint Presentation</vt:lpstr>
      <vt:lpstr>What is the Age distribution?</vt:lpstr>
      <vt:lpstr>Which products are sold most ?</vt:lpstr>
      <vt:lpstr>What is the Mean fitness [rating] per product?</vt:lpstr>
      <vt:lpstr>What is the relationship between usage and fitness [rating]?</vt:lpstr>
      <vt:lpstr>Gender Vs Age on TM798</vt:lpstr>
      <vt:lpstr>Income distribution of customers per product</vt:lpstr>
      <vt:lpstr>Usage vs Fitness rating on TM498</vt:lpstr>
      <vt:lpstr>Usage vs Fitness rating on TM195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 chakka</dc:creator>
  <cp:lastModifiedBy>amar chakka</cp:lastModifiedBy>
  <cp:revision>455</cp:revision>
  <dcterms:created xsi:type="dcterms:W3CDTF">2020-05-03T14:16:05Z</dcterms:created>
  <dcterms:modified xsi:type="dcterms:W3CDTF">2020-05-04T11:56:40Z</dcterms:modified>
</cp:coreProperties>
</file>