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684" r:id="rId2"/>
  </p:sldMasterIdLst>
  <p:sldIdLst>
    <p:sldId id="256" r:id="rId3"/>
    <p:sldId id="258" r:id="rId4"/>
    <p:sldId id="257" r:id="rId5"/>
    <p:sldId id="259" r:id="rId6"/>
    <p:sldId id="260" r:id="rId7"/>
    <p:sldId id="262" r:id="rId8"/>
    <p:sldId id="265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990C5-AD84-497E-BFC3-ECD13EE325CF}" v="2246" dt="2020-05-04T03:16:53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89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701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242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3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9344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71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379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496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087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8994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427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65272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47294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928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8061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275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8462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043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059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018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206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665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332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56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transition spd="slow">
    <p:wipe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844B5-4BB8-4800-9306-FF9F5995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73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600" b="1" dirty="0"/>
              <a:t>Predicting House Price 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38E3-3DBC-46CD-9647-68FF03FF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81336-ACAF-44D3-8455-FDFAE497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98" y="1853712"/>
            <a:ext cx="9593549" cy="425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BFCEC-ACF3-4157-A279-9EA17980E9B2}"/>
              </a:ext>
            </a:extLst>
          </p:cNvPr>
          <p:cNvSpPr txBox="1"/>
          <p:nvPr/>
        </p:nvSpPr>
        <p:spPr>
          <a:xfrm>
            <a:off x="594237" y="6301011"/>
            <a:ext cx="1104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RMSE for training set is 17402.660491544037                RMSE for test set is 19437.46150016696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153A34-3568-41F0-8741-E083DD5D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43961"/>
            <a:ext cx="12267700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RMSE for training set is 17402.660491544037 RMSE for test set is 19437.46150016696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E0C9EB-18E1-4395-B7CD-031590024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43961"/>
            <a:ext cx="4296697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RMSE for training set is 17402.660491544037 RMSE for test set is 19437.46150016696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3F15005-0604-4CFB-8062-1D8A8074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RMSE for training set is 17402.660491544037 RMSE for test set is 19437.46150016696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A247EB-2F0A-4322-8D93-03422F92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RMSE for training set is 17402.660491544037 RMSE for test set is 19437.46150016696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981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E48B-6626-47C3-B3EC-00BE3BB7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Sale Price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8A96C-BFA7-440B-A9F2-469BD70C6917}"/>
              </a:ext>
            </a:extLst>
          </p:cNvPr>
          <p:cNvSpPr txBox="1"/>
          <p:nvPr/>
        </p:nvSpPr>
        <p:spPr>
          <a:xfrm>
            <a:off x="6565695" y="5290252"/>
            <a:ext cx="53545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Microsoft YaHei"/>
                <a:ea typeface="+mn-lt"/>
                <a:cs typeface="+mn-lt"/>
              </a:rPr>
              <a:t>Sale distribution is right skewed. Skewness is high so there would be more information in the tail as well.</a:t>
            </a:r>
            <a:endParaRPr lang="en-US" sz="2400" dirty="0">
              <a:latin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419AD-8F2B-4FFD-8A71-B665A660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909"/>
            <a:ext cx="5524500" cy="441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3F319-F5AF-496A-BCB8-7EFC1CCB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33" y="1980229"/>
            <a:ext cx="5524500" cy="30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09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1FFC-CC1F-4C31-B903-EF4A0B28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Which features have outliers more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8046E-B57D-4998-9758-49588B60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50" y="1850581"/>
            <a:ext cx="3438525" cy="212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3F6F32-19B5-4FB4-B28E-F8C7FD19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50" y="4134549"/>
            <a:ext cx="331470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29ADDB-1F57-45E1-B268-8258AE334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410" y="1864484"/>
            <a:ext cx="3257550" cy="2105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9D0B6-0F87-4367-9377-64609EFB2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310" y="3996925"/>
            <a:ext cx="3295650" cy="2105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F99E6C-777C-41B7-8FF4-6944C22BA25C}"/>
              </a:ext>
            </a:extLst>
          </p:cNvPr>
          <p:cNvSpPr txBox="1"/>
          <p:nvPr/>
        </p:nvSpPr>
        <p:spPr>
          <a:xfrm>
            <a:off x="238539" y="6321290"/>
            <a:ext cx="1184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 are 80 explanatory and 1 target variables with </a:t>
            </a:r>
            <a:r>
              <a:rPr lang="en-I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dtypes</a:t>
            </a:r>
            <a:r>
              <a:rPr lang="en-I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distribution : float64(3), int64(35), object(43)</a:t>
            </a:r>
          </a:p>
        </p:txBody>
      </p:sp>
    </p:spTree>
    <p:extLst>
      <p:ext uri="{BB962C8B-B14F-4D97-AF65-F5344CB8AC3E}">
        <p14:creationId xmlns:p14="http://schemas.microsoft.com/office/powerpoint/2010/main" val="35300113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5287-6F9E-44E8-9285-270DD88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YearBuilt Vs salePrice?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DC8DE-A1EF-40A9-9D9A-287F57110872}"/>
              </a:ext>
            </a:extLst>
          </p:cNvPr>
          <p:cNvSpPr txBox="1"/>
          <p:nvPr/>
        </p:nvSpPr>
        <p:spPr>
          <a:xfrm>
            <a:off x="382438" y="5888093"/>
            <a:ext cx="11642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latin typeface="Microsoft YaHei"/>
                <a:ea typeface="+mn-lt"/>
                <a:cs typeface="+mn-lt"/>
              </a:rPr>
              <a:t>Interestingly, Sales Price of few houses are high though they are built Old. They could be having unique features triggering this high value. Scatter plot brings a better view of high sales price basing on how old a property is. However, there are outliers.</a:t>
            </a:r>
            <a:endParaRPr lang="en-US" dirty="0">
              <a:latin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842ED-B033-449F-A744-555EE984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0" y="2095500"/>
            <a:ext cx="5317058" cy="3375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49C854-0FBC-407A-9729-8A3BB29B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53" y="2095500"/>
            <a:ext cx="5076095" cy="33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51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7E57-9BC0-4D74-B907-3EF98DC4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Correlation with Sale Price?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DDDFF-38E3-487E-BD7C-031B6E2E2D76}"/>
              </a:ext>
            </a:extLst>
          </p:cNvPr>
          <p:cNvSpPr txBox="1"/>
          <p:nvPr/>
        </p:nvSpPr>
        <p:spPr>
          <a:xfrm>
            <a:off x="382438" y="6033865"/>
            <a:ext cx="11642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/>
                <a:ea typeface="+mn-lt"/>
                <a:cs typeface="+mn-lt"/>
              </a:rPr>
              <a:t>Higher the Overall Quality higher the Sale price. Similar behavior observed for </a:t>
            </a:r>
            <a:r>
              <a:rPr lang="en-US" dirty="0" err="1">
                <a:latin typeface="Microsoft YaHei"/>
                <a:ea typeface="+mn-lt"/>
                <a:cs typeface="+mn-lt"/>
              </a:rPr>
              <a:t>GrLivArea</a:t>
            </a:r>
            <a:r>
              <a:rPr lang="en-US" dirty="0">
                <a:latin typeface="Microsoft YaHei"/>
                <a:ea typeface="+mn-lt"/>
                <a:cs typeface="+mn-lt"/>
              </a:rPr>
              <a:t> and </a:t>
            </a:r>
            <a:r>
              <a:rPr lang="en-US" dirty="0" err="1">
                <a:latin typeface="Microsoft YaHei"/>
                <a:ea typeface="+mn-lt"/>
                <a:cs typeface="+mn-lt"/>
              </a:rPr>
              <a:t>LotFrontage</a:t>
            </a:r>
            <a:r>
              <a:rPr lang="en-US" dirty="0">
                <a:latin typeface="Microsoft YaHei"/>
                <a:ea typeface="+mn-lt"/>
                <a:cs typeface="+mn-lt"/>
              </a:rPr>
              <a:t> features. </a:t>
            </a:r>
            <a:endParaRPr lang="en-US" dirty="0">
              <a:latin typeface="The Hand"/>
              <a:ea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1F153-07AC-47E9-A72D-B33D6657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" y="2195719"/>
            <a:ext cx="4057650" cy="2971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F488F2-7A62-489D-A1B2-4010F3E3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88" y="2138362"/>
            <a:ext cx="4038600" cy="3028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7208E-EA7D-429A-8457-FBEC00A9F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02" y="2252870"/>
            <a:ext cx="4181475" cy="29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98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91D0-F292-482A-A6D9-F891A674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Microsoft YaHei"/>
                <a:ea typeface="Microsoft YaHei"/>
              </a:rPr>
              <a:t>SaleCondition</a:t>
            </a:r>
            <a:r>
              <a:rPr lang="en-US" sz="4400" dirty="0">
                <a:latin typeface="Microsoft YaHei"/>
                <a:ea typeface="Microsoft YaHei"/>
              </a:rPr>
              <a:t> Vs SalePrice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AB708-7DF5-40E5-931E-A06E8622D302}"/>
              </a:ext>
            </a:extLst>
          </p:cNvPr>
          <p:cNvSpPr txBox="1"/>
          <p:nvPr/>
        </p:nvSpPr>
        <p:spPr>
          <a:xfrm>
            <a:off x="7686260" y="2967335"/>
            <a:ext cx="42630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/>
                <a:ea typeface="+mn-lt"/>
                <a:cs typeface="+mn-lt"/>
              </a:rPr>
              <a:t>This box plots gives us a view on distribution for different categories under Sales Condition Vs Sales Price. Min value of “</a:t>
            </a:r>
            <a:r>
              <a:rPr lang="en-US" dirty="0" err="1">
                <a:latin typeface="Microsoft YaHei"/>
                <a:ea typeface="+mn-lt"/>
                <a:cs typeface="+mn-lt"/>
              </a:rPr>
              <a:t>Partial”is</a:t>
            </a:r>
            <a:r>
              <a:rPr lang="en-US" dirty="0">
                <a:latin typeface="Microsoft YaHei"/>
                <a:ea typeface="+mn-lt"/>
                <a:cs typeface="+mn-lt"/>
              </a:rPr>
              <a:t> near to Max of “</a:t>
            </a:r>
            <a:r>
              <a:rPr lang="en-US" dirty="0" err="1">
                <a:latin typeface="Microsoft YaHei"/>
                <a:ea typeface="+mn-lt"/>
                <a:cs typeface="+mn-lt"/>
              </a:rPr>
              <a:t>AdjLand</a:t>
            </a:r>
            <a:r>
              <a:rPr lang="en-US" dirty="0">
                <a:latin typeface="Microsoft YaHei"/>
                <a:ea typeface="+mn-lt"/>
                <a:cs typeface="+mn-lt"/>
              </a:rPr>
              <a:t>” type. Highest Sale price registered in “Normal”, however Majority of “Partial” type have high sale price.</a:t>
            </a:r>
            <a:endParaRPr lang="en-US" dirty="0">
              <a:latin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764CE-339B-48D0-B804-903F19D4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9" y="1801827"/>
            <a:ext cx="6820731" cy="49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57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91D0-F292-482A-A6D9-F891A674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Neighborhood Vs SalePrice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AF647-0E18-4DA9-AF40-11D2FD08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9" y="1834060"/>
            <a:ext cx="7173637" cy="4680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AC5B8F-0AB8-4F97-9A43-5C3EC4DB0C6D}"/>
              </a:ext>
            </a:extLst>
          </p:cNvPr>
          <p:cNvSpPr txBox="1"/>
          <p:nvPr/>
        </p:nvSpPr>
        <p:spPr>
          <a:xfrm>
            <a:off x="7686260" y="2967335"/>
            <a:ext cx="42630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/>
                <a:ea typeface="+mn-lt"/>
                <a:cs typeface="+mn-lt"/>
              </a:rPr>
              <a:t>This box plots gives us a view on distribution for different categories under Neighborhood Vs Sales Price. Min value of “</a:t>
            </a:r>
            <a:r>
              <a:rPr lang="en-US" dirty="0" err="1">
                <a:latin typeface="Microsoft YaHei"/>
                <a:ea typeface="+mn-lt"/>
                <a:cs typeface="+mn-lt"/>
              </a:rPr>
              <a:t>StoneBr”is</a:t>
            </a:r>
            <a:r>
              <a:rPr lang="en-US" dirty="0">
                <a:latin typeface="Microsoft YaHei"/>
                <a:ea typeface="+mn-lt"/>
                <a:cs typeface="+mn-lt"/>
              </a:rPr>
              <a:t> near to Max of “</a:t>
            </a:r>
            <a:r>
              <a:rPr lang="en-US" dirty="0" err="1">
                <a:latin typeface="Microsoft YaHei"/>
                <a:ea typeface="+mn-lt"/>
                <a:cs typeface="+mn-lt"/>
              </a:rPr>
              <a:t>BlueSte</a:t>
            </a:r>
            <a:r>
              <a:rPr lang="en-US" dirty="0">
                <a:latin typeface="Microsoft YaHei"/>
                <a:ea typeface="+mn-lt"/>
                <a:cs typeface="+mn-lt"/>
              </a:rPr>
              <a:t>” type. Highest Sale price registered in “</a:t>
            </a:r>
            <a:r>
              <a:rPr lang="en-US" dirty="0" err="1">
                <a:latin typeface="Microsoft YaHei"/>
                <a:ea typeface="+mn-lt"/>
                <a:cs typeface="+mn-lt"/>
              </a:rPr>
              <a:t>NoRidge</a:t>
            </a:r>
            <a:r>
              <a:rPr lang="en-US" dirty="0">
                <a:latin typeface="Microsoft YaHei"/>
                <a:ea typeface="+mn-lt"/>
                <a:cs typeface="+mn-lt"/>
              </a:rPr>
              <a:t>”, however Majority of “</a:t>
            </a:r>
            <a:r>
              <a:rPr lang="en-US" dirty="0" err="1">
                <a:latin typeface="Microsoft YaHei"/>
                <a:ea typeface="+mn-lt"/>
                <a:cs typeface="+mn-lt"/>
              </a:rPr>
              <a:t>NridgHt</a:t>
            </a:r>
            <a:r>
              <a:rPr lang="en-US" dirty="0">
                <a:latin typeface="Microsoft YaHei"/>
                <a:ea typeface="+mn-lt"/>
                <a:cs typeface="+mn-lt"/>
              </a:rPr>
              <a:t>” type have high sale price.</a:t>
            </a:r>
            <a:endParaRPr lang="en-US" dirty="0"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1263370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426F-DA96-4E31-8535-D6E8C4BE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Handling Missing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6E6BD-EB58-4584-901C-2EC3D96B4EDC}"/>
              </a:ext>
            </a:extLst>
          </p:cNvPr>
          <p:cNvSpPr txBox="1"/>
          <p:nvPr/>
        </p:nvSpPr>
        <p:spPr>
          <a:xfrm>
            <a:off x="6615659" y="2556392"/>
            <a:ext cx="494175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rPr>
              <a:t>Few columns like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rPr>
              <a:t>PoolQC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rPr>
              <a:t>,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rPr>
              <a:t>MiscFeature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+mn-lt"/>
              </a:rPr>
              <a:t>, Alley have 0 &gt; 97%. These are categorical variables. Dropped these columns, along with few other ones which were analyzed based on domain reference. </a:t>
            </a: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lt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 columns like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BsmtCond</a:t>
            </a:r>
            <a:r>
              <a:rPr lang="en-I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Electrical,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LotFrontage</a:t>
            </a:r>
            <a:r>
              <a:rPr lang="en-I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Imputed the missing values using Mean and Mode based on datatype of the column.</a:t>
            </a:r>
          </a:p>
          <a:p>
            <a:endParaRPr lang="en-US" dirty="0">
              <a:latin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1A284-4E7A-4BF6-8F7A-153CFD45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9" y="1767500"/>
            <a:ext cx="5769326" cy="47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13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38E3-3DBC-46CD-9647-68FF03FF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0ED8A-385F-480E-9BD6-7AB25E393469}"/>
              </a:ext>
            </a:extLst>
          </p:cNvPr>
          <p:cNvSpPr txBox="1"/>
          <p:nvPr/>
        </p:nvSpPr>
        <p:spPr>
          <a:xfrm>
            <a:off x="549216" y="2336249"/>
            <a:ext cx="1080458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>
                <a:latin typeface="Microsoft YaHei"/>
                <a:ea typeface="Microsoft YaHei"/>
              </a:rPr>
              <a:t>In Feature Engineering, All Missing values are imputed, Columns are dropped which does not add much value &amp; New Columns are created.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>
                <a:latin typeface="Microsoft YaHei"/>
                <a:ea typeface="Microsoft YaHei"/>
              </a:rPr>
              <a:t>Dummies are created in Dataset for all categorical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>
                <a:latin typeface="Microsoft YaHei"/>
                <a:ea typeface="Microsoft YaHei"/>
              </a:rPr>
              <a:t>Outliers are removed based on appropriate value of quantiles [%]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>
                <a:latin typeface="Microsoft YaHei"/>
                <a:ea typeface="Microsoft YaHei"/>
              </a:rPr>
              <a:t>Applied </a:t>
            </a:r>
            <a:r>
              <a:rPr lang="en-US" sz="3000" dirty="0" err="1">
                <a:latin typeface="Microsoft YaHei"/>
                <a:ea typeface="Microsoft YaHei"/>
              </a:rPr>
              <a:t>LinearRegression</a:t>
            </a:r>
            <a:r>
              <a:rPr lang="en-US" sz="3000" dirty="0">
                <a:latin typeface="Microsoft YaHei"/>
                <a:ea typeface="Microsoft YaHei"/>
              </a:rPr>
              <a:t> Model to predict the value</a:t>
            </a:r>
          </a:p>
        </p:txBody>
      </p:sp>
    </p:spTree>
    <p:extLst>
      <p:ext uri="{BB962C8B-B14F-4D97-AF65-F5344CB8AC3E}">
        <p14:creationId xmlns:p14="http://schemas.microsoft.com/office/powerpoint/2010/main" val="22039269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421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Microsoft YaHei</vt:lpstr>
      <vt:lpstr>Arial</vt:lpstr>
      <vt:lpstr>Century Gothic</vt:lpstr>
      <vt:lpstr>Elephant</vt:lpstr>
      <vt:lpstr>Roboto Mono</vt:lpstr>
      <vt:lpstr>The Hand</vt:lpstr>
      <vt:lpstr>The Serif Hand Black</vt:lpstr>
      <vt:lpstr>Wingdings</vt:lpstr>
      <vt:lpstr>SketchyVTI</vt:lpstr>
      <vt:lpstr>BrushVTI</vt:lpstr>
      <vt:lpstr>PowerPoint Presentation</vt:lpstr>
      <vt:lpstr>Sale Price distribution</vt:lpstr>
      <vt:lpstr>Which features have outliers more ?</vt:lpstr>
      <vt:lpstr>YearBuilt Vs salePrice?</vt:lpstr>
      <vt:lpstr>Correlation with Sale Price?</vt:lpstr>
      <vt:lpstr>SaleCondition Vs SalePrice</vt:lpstr>
      <vt:lpstr>Neighborhood Vs SalePrice</vt:lpstr>
      <vt:lpstr>Handling Missing Values</vt:lpstr>
      <vt:lpstr>Approach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chakka</dc:creator>
  <cp:lastModifiedBy>amar chakka</cp:lastModifiedBy>
  <cp:revision>15</cp:revision>
  <dcterms:created xsi:type="dcterms:W3CDTF">2020-07-07T03:36:00Z</dcterms:created>
  <dcterms:modified xsi:type="dcterms:W3CDTF">2020-07-09T03:02:59Z</dcterms:modified>
</cp:coreProperties>
</file>