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7" r:id="rId3"/>
    <p:sldId id="258" r:id="rId4"/>
    <p:sldId id="259" r:id="rId5"/>
    <p:sldId id="261" r:id="rId6"/>
    <p:sldId id="262" r:id="rId7"/>
    <p:sldId id="263" r:id="rId8"/>
    <p:sldId id="264" r:id="rId9"/>
    <p:sldId id="265" r:id="rId10"/>
    <p:sldId id="268" r:id="rId11"/>
    <p:sldId id="26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386379"/>
          </a:xfrm>
        </p:spPr>
        <p:txBody>
          <a:bodyPr/>
          <a:lstStyle/>
          <a:p>
            <a:r>
              <a:rPr lang="en-US" sz="2800" dirty="0" smtClean="0">
                <a:solidFill>
                  <a:schemeClr val="accent2">
                    <a:lumMod val="75000"/>
                  </a:schemeClr>
                </a:solidFill>
              </a:rPr>
              <a:t>PBL Project:-</a:t>
            </a:r>
            <a:r>
              <a:rPr lang="en-US" sz="2800" dirty="0" smtClean="0"/>
              <a:t/>
            </a:r>
            <a:br>
              <a:rPr lang="en-US" sz="2800" dirty="0" smtClean="0"/>
            </a:br>
            <a:r>
              <a:rPr lang="en-US" sz="2800" dirty="0" smtClean="0">
                <a:solidFill>
                  <a:schemeClr val="bg1">
                    <a:lumMod val="95000"/>
                    <a:lumOff val="5000"/>
                  </a:schemeClr>
                </a:solidFill>
              </a:rPr>
              <a:t>Group Name :- </a:t>
            </a:r>
            <a:r>
              <a:rPr lang="en-US" sz="2800" dirty="0" smtClean="0"/>
              <a:t>Python project</a:t>
            </a:r>
            <a:r>
              <a:rPr lang="en-US" sz="3600" dirty="0" smtClean="0"/>
              <a:t/>
            </a:r>
            <a:br>
              <a:rPr lang="en-US" sz="3600" dirty="0" smtClean="0"/>
            </a:br>
            <a:r>
              <a:rPr lang="en-US" sz="3600" b="1" i="1" dirty="0" smtClean="0">
                <a:solidFill>
                  <a:srgbClr val="FF0000"/>
                </a:solidFill>
              </a:rPr>
              <a:t>Artificial Intelligence desktop Assistant</a:t>
            </a:r>
            <a:r>
              <a:rPr lang="en-US" sz="3600" dirty="0" smtClean="0">
                <a:solidFill>
                  <a:srgbClr val="FF0000"/>
                </a:solidFill>
              </a:rPr>
              <a:t/>
            </a:r>
            <a:br>
              <a:rPr lang="en-US" sz="3600" dirty="0" smtClean="0">
                <a:solidFill>
                  <a:srgbClr val="FF0000"/>
                </a:solidFill>
              </a:rPr>
            </a:br>
            <a:r>
              <a:rPr lang="en-US" sz="3200" dirty="0" smtClean="0">
                <a:solidFill>
                  <a:schemeClr val="bg1">
                    <a:lumMod val="95000"/>
                    <a:lumOff val="5000"/>
                  </a:schemeClr>
                </a:solidFill>
              </a:rPr>
              <a:t>Submitted to:-  </a:t>
            </a:r>
            <a:r>
              <a:rPr lang="en-US" sz="3200" dirty="0" smtClean="0">
                <a:solidFill>
                  <a:schemeClr val="tx1"/>
                </a:solidFill>
              </a:rPr>
              <a:t>Prof </a:t>
            </a:r>
            <a:r>
              <a:rPr lang="en-US" sz="3200" dirty="0" err="1" smtClean="0">
                <a:solidFill>
                  <a:schemeClr val="tx1"/>
                </a:solidFill>
              </a:rPr>
              <a:t>Sankpal</a:t>
            </a:r>
            <a:r>
              <a:rPr lang="en-US" sz="3200" dirty="0" smtClean="0">
                <a:solidFill>
                  <a:schemeClr val="tx1"/>
                </a:solidFill>
              </a:rPr>
              <a:t> Sir</a:t>
            </a:r>
            <a:br>
              <a:rPr lang="en-US" sz="3200" dirty="0" smtClean="0">
                <a:solidFill>
                  <a:schemeClr val="tx1"/>
                </a:solidFill>
              </a:rPr>
            </a:br>
            <a:r>
              <a:rPr lang="en-US" sz="3200" dirty="0" smtClean="0">
                <a:solidFill>
                  <a:schemeClr val="bg1">
                    <a:lumMod val="95000"/>
                    <a:lumOff val="5000"/>
                  </a:schemeClr>
                </a:solidFill>
              </a:rPr>
              <a:t>Submitted By :-</a:t>
            </a:r>
            <a:r>
              <a:rPr lang="en-US" sz="3200" dirty="0" smtClean="0">
                <a:solidFill>
                  <a:schemeClr val="tx1"/>
                </a:solidFill>
              </a:rPr>
              <a:t/>
            </a:r>
            <a:br>
              <a:rPr lang="en-US" sz="3200" dirty="0" smtClean="0">
                <a:solidFill>
                  <a:schemeClr val="tx1"/>
                </a:solidFill>
              </a:rPr>
            </a:br>
            <a:r>
              <a:rPr lang="en-US" sz="2400" dirty="0" smtClean="0">
                <a:solidFill>
                  <a:schemeClr val="tx1"/>
                </a:solidFill>
              </a:rPr>
              <a:t>1. 1517 </a:t>
            </a:r>
            <a:r>
              <a:rPr lang="en-US" sz="2400" dirty="0" err="1" smtClean="0">
                <a:solidFill>
                  <a:schemeClr val="tx1"/>
                </a:solidFill>
              </a:rPr>
              <a:t>Amarnath</a:t>
            </a:r>
            <a:r>
              <a:rPr lang="en-US" sz="2400" dirty="0" smtClean="0">
                <a:solidFill>
                  <a:schemeClr val="tx1"/>
                </a:solidFill>
              </a:rPr>
              <a:t> </a:t>
            </a:r>
            <a:r>
              <a:rPr lang="en-US" sz="2400" dirty="0" err="1" smtClean="0">
                <a:solidFill>
                  <a:schemeClr val="tx1"/>
                </a:solidFill>
              </a:rPr>
              <a:t>Jejurkar</a:t>
            </a:r>
            <a:r>
              <a:rPr lang="en-US" sz="2400" dirty="0" smtClean="0">
                <a:solidFill>
                  <a:schemeClr val="tx1"/>
                </a:solidFill>
              </a:rPr>
              <a:t/>
            </a:r>
            <a:br>
              <a:rPr lang="en-US" sz="2400" dirty="0" smtClean="0">
                <a:solidFill>
                  <a:schemeClr val="tx1"/>
                </a:solidFill>
              </a:rPr>
            </a:br>
            <a:r>
              <a:rPr lang="en-US" sz="2400" dirty="0" smtClean="0">
                <a:solidFill>
                  <a:schemeClr val="tx1"/>
                </a:solidFill>
              </a:rPr>
              <a:t>2. 1508 </a:t>
            </a:r>
            <a:r>
              <a:rPr lang="en-US" sz="2400" dirty="0" err="1" smtClean="0">
                <a:solidFill>
                  <a:schemeClr val="tx1"/>
                </a:solidFill>
              </a:rPr>
              <a:t>Pragati</a:t>
            </a:r>
            <a:r>
              <a:rPr lang="en-US" sz="2400" dirty="0" smtClean="0">
                <a:solidFill>
                  <a:schemeClr val="tx1"/>
                </a:solidFill>
              </a:rPr>
              <a:t> </a:t>
            </a:r>
            <a:r>
              <a:rPr lang="en-US" sz="2400" dirty="0" err="1" smtClean="0">
                <a:solidFill>
                  <a:schemeClr val="tx1"/>
                </a:solidFill>
              </a:rPr>
              <a:t>Deshmukh</a:t>
            </a:r>
            <a:r>
              <a:rPr lang="en-US" sz="2400" dirty="0" smtClean="0">
                <a:solidFill>
                  <a:schemeClr val="tx1"/>
                </a:solidFill>
              </a:rPr>
              <a:t/>
            </a:r>
            <a:br>
              <a:rPr lang="en-US" sz="2400" dirty="0" smtClean="0">
                <a:solidFill>
                  <a:schemeClr val="tx1"/>
                </a:solidFill>
              </a:rPr>
            </a:br>
            <a:r>
              <a:rPr lang="en-US" sz="2400" dirty="0" smtClean="0">
                <a:solidFill>
                  <a:schemeClr val="tx1"/>
                </a:solidFill>
              </a:rPr>
              <a:t>3. 1510 </a:t>
            </a:r>
            <a:r>
              <a:rPr lang="en-US" sz="2400" dirty="0" err="1" smtClean="0">
                <a:solidFill>
                  <a:schemeClr val="tx1"/>
                </a:solidFill>
              </a:rPr>
              <a:t>Sakshi</a:t>
            </a:r>
            <a:r>
              <a:rPr lang="en-US" sz="2400" dirty="0" smtClean="0">
                <a:solidFill>
                  <a:schemeClr val="tx1"/>
                </a:solidFill>
              </a:rPr>
              <a:t> </a:t>
            </a:r>
            <a:r>
              <a:rPr lang="en-US" sz="2400" dirty="0" err="1" smtClean="0">
                <a:solidFill>
                  <a:schemeClr val="tx1"/>
                </a:solidFill>
              </a:rPr>
              <a:t>Doiphode</a:t>
            </a:r>
            <a:r>
              <a:rPr lang="en-US" sz="2400" dirty="0" smtClean="0">
                <a:solidFill>
                  <a:schemeClr val="tx1"/>
                </a:solidFill>
              </a:rPr>
              <a:t/>
            </a:r>
            <a:br>
              <a:rPr lang="en-US" sz="2400" dirty="0" smtClean="0">
                <a:solidFill>
                  <a:schemeClr val="tx1"/>
                </a:solidFill>
              </a:rPr>
            </a:br>
            <a:r>
              <a:rPr lang="en-US" sz="2400" dirty="0" smtClean="0">
                <a:solidFill>
                  <a:schemeClr val="tx1"/>
                </a:solidFill>
              </a:rPr>
              <a:t>4. 1506 </a:t>
            </a:r>
            <a:r>
              <a:rPr lang="en-US" sz="2400" dirty="0" err="1" smtClean="0">
                <a:solidFill>
                  <a:schemeClr val="tx1"/>
                </a:solidFill>
              </a:rPr>
              <a:t>Yash</a:t>
            </a:r>
            <a:r>
              <a:rPr lang="en-US" sz="2400" dirty="0" smtClean="0">
                <a:solidFill>
                  <a:schemeClr val="tx1"/>
                </a:solidFill>
              </a:rPr>
              <a:t> </a:t>
            </a:r>
            <a:r>
              <a:rPr lang="en-US" sz="2400" dirty="0" smtClean="0">
                <a:solidFill>
                  <a:schemeClr val="tx1"/>
                </a:solidFill>
              </a:rPr>
              <a:t>Chand</a:t>
            </a:r>
            <a:br>
              <a:rPr lang="en-US" sz="2400" dirty="0" smtClean="0">
                <a:solidFill>
                  <a:schemeClr val="tx1"/>
                </a:solidFill>
              </a:rPr>
            </a:br>
            <a:r>
              <a:rPr lang="en-US" sz="3600" dirty="0" smtClean="0">
                <a:solidFill>
                  <a:srgbClr val="FF0000"/>
                </a:solidFill>
              </a:rPr>
              <a:t/>
            </a:r>
            <a:br>
              <a:rPr lang="en-US" sz="3600" dirty="0" smtClean="0">
                <a:solidFill>
                  <a:srgbClr val="FF0000"/>
                </a:solidFill>
              </a:rPr>
            </a:br>
            <a:endParaRPr lang="en-IN" sz="36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9" y="2534194"/>
            <a:ext cx="6544492" cy="3797628"/>
          </a:xfrm>
          <a:prstGeom prst="rect">
            <a:avLst/>
          </a:prstGeom>
        </p:spPr>
      </p:pic>
    </p:spTree>
    <p:extLst>
      <p:ext uri="{BB962C8B-B14F-4D97-AF65-F5344CB8AC3E}">
        <p14:creationId xmlns:p14="http://schemas.microsoft.com/office/powerpoint/2010/main" val="256207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6"/>
            <a:ext cx="9404723" cy="6039523"/>
          </a:xfrm>
        </p:spPr>
        <p:txBody>
          <a:bodyPr/>
          <a:lstStyle/>
          <a:p>
            <a:r>
              <a:rPr lang="en-US" sz="2800" b="1" u="sng" dirty="0">
                <a:solidFill>
                  <a:srgbClr val="00B0F0"/>
                </a:solidFill>
              </a:rPr>
              <a:t>Generate an executable for </a:t>
            </a:r>
            <a:r>
              <a:rPr lang="en-US" sz="2800" b="1" u="sng" dirty="0" smtClean="0">
                <a:solidFill>
                  <a:srgbClr val="00B0F0"/>
                </a:solidFill>
              </a:rPr>
              <a:t>voice assistant :-</a:t>
            </a:r>
            <a:r>
              <a:rPr lang="en-US" sz="2800" b="1" dirty="0" smtClean="0"/>
              <a:t/>
            </a:r>
            <a:br>
              <a:rPr lang="en-US" sz="2800" b="1" dirty="0" smtClean="0"/>
            </a:br>
            <a:r>
              <a:rPr lang="en-US" sz="1800" b="1" dirty="0"/>
              <a:t/>
            </a:r>
            <a:br>
              <a:rPr lang="en-US" sz="1800" b="1" dirty="0"/>
            </a:br>
            <a:r>
              <a:rPr lang="en-US" sz="2000" dirty="0"/>
              <a:t>To create an executable from the Python script you can use </a:t>
            </a:r>
            <a:r>
              <a:rPr lang="en-US" sz="2000" dirty="0" err="1"/>
              <a:t>Pyinstaller</a:t>
            </a:r>
            <a:r>
              <a:rPr lang="en-US" sz="2000" dirty="0"/>
              <a:t>. First, you have to convert the .</a:t>
            </a:r>
            <a:r>
              <a:rPr lang="en-US" sz="2000" dirty="0" err="1"/>
              <a:t>ipynb</a:t>
            </a:r>
            <a:r>
              <a:rPr lang="en-US" sz="2000" dirty="0"/>
              <a:t> Python file to a .</a:t>
            </a:r>
            <a:r>
              <a:rPr lang="en-US" sz="2000" dirty="0" err="1"/>
              <a:t>py</a:t>
            </a:r>
            <a:r>
              <a:rPr lang="en-US" sz="2000" dirty="0"/>
              <a:t> extension. For this use </a:t>
            </a:r>
            <a:r>
              <a:rPr lang="en-US" sz="2000" dirty="0" err="1"/>
              <a:t>ipython</a:t>
            </a:r>
            <a:r>
              <a:rPr lang="en-US" sz="2000" dirty="0"/>
              <a:t> and </a:t>
            </a:r>
            <a:r>
              <a:rPr lang="en-US" sz="2000" dirty="0" err="1"/>
              <a:t>nbconvert</a:t>
            </a:r>
            <a:r>
              <a:rPr lang="en-US" sz="2000" dirty="0"/>
              <a:t> packages. Next, use </a:t>
            </a:r>
            <a:r>
              <a:rPr lang="en-US" sz="2000" dirty="0" err="1"/>
              <a:t>Pyinstaller</a:t>
            </a:r>
            <a:r>
              <a:rPr lang="en-US" sz="2000" dirty="0"/>
              <a:t> to create a .exe file for your .</a:t>
            </a:r>
            <a:r>
              <a:rPr lang="en-US" sz="2000" dirty="0" err="1"/>
              <a:t>py</a:t>
            </a:r>
            <a:r>
              <a:rPr lang="en-US" sz="2000" dirty="0"/>
              <a:t> file. All the following steps need to be performed in the command prompt from the location where Python is </a:t>
            </a:r>
            <a:r>
              <a:rPr lang="en-US" sz="2000" dirty="0" smtClean="0"/>
              <a:t>installed</a:t>
            </a:r>
            <a:r>
              <a:rPr lang="en-US" sz="2000" dirty="0"/>
              <a:t/>
            </a:r>
            <a:br>
              <a:rPr lang="en-US" sz="2000" dirty="0"/>
            </a:br>
            <a:r>
              <a:rPr lang="en-US" sz="2400" dirty="0" smtClean="0"/>
              <a:t>pip install </a:t>
            </a:r>
            <a:r>
              <a:rPr lang="en-US" sz="2400" dirty="0" err="1" smtClean="0"/>
              <a:t>ipyhton</a:t>
            </a:r>
            <a:r>
              <a:rPr lang="en-US" sz="2400" dirty="0" smtClean="0"/>
              <a:t/>
            </a:r>
            <a:br>
              <a:rPr lang="en-US" sz="2400" dirty="0" smtClean="0"/>
            </a:br>
            <a:r>
              <a:rPr lang="en-US" sz="2400" dirty="0" smtClean="0"/>
              <a:t>pip install </a:t>
            </a:r>
            <a:r>
              <a:rPr lang="en-US" sz="2400" dirty="0" err="1" smtClean="0"/>
              <a:t>nbconvert</a:t>
            </a:r>
            <a:r>
              <a:rPr lang="en-US" sz="2400" dirty="0" smtClean="0"/>
              <a:t/>
            </a:r>
            <a:br>
              <a:rPr lang="en-US" sz="2400" dirty="0" smtClean="0"/>
            </a:br>
            <a:r>
              <a:rPr lang="en-US" sz="2400" dirty="0" smtClean="0"/>
              <a:t>pip install </a:t>
            </a:r>
            <a:r>
              <a:rPr lang="en-US" sz="2400" dirty="0" err="1" smtClean="0"/>
              <a:t>pyinstaller</a:t>
            </a:r>
            <a:r>
              <a:rPr lang="en-US" sz="2400" dirty="0" smtClean="0"/>
              <a:t/>
            </a:r>
            <a:br>
              <a:rPr lang="en-US" sz="2400" dirty="0" smtClean="0"/>
            </a:br>
            <a:r>
              <a:rPr lang="en-US" sz="2400" dirty="0" err="1" smtClean="0"/>
              <a:t>pyinstaller</a:t>
            </a:r>
            <a:r>
              <a:rPr lang="en-US" sz="2400" dirty="0" smtClean="0"/>
              <a:t>  --</a:t>
            </a:r>
            <a:r>
              <a:rPr lang="en-US" sz="2400" dirty="0" err="1" smtClean="0"/>
              <a:t>onefile</a:t>
            </a:r>
            <a:r>
              <a:rPr lang="en-US" sz="2400" dirty="0" smtClean="0"/>
              <a:t>  -w ‘David’</a:t>
            </a:r>
            <a:r>
              <a:rPr lang="en-US" sz="2000" dirty="0" smtClean="0"/>
              <a:t/>
            </a:r>
            <a:br>
              <a:rPr lang="en-US" sz="2000" dirty="0" smtClean="0"/>
            </a:br>
            <a:r>
              <a:rPr lang="en-US" sz="2000" dirty="0"/>
              <a:t/>
            </a:r>
            <a:br>
              <a:rPr lang="en-US" sz="2000" dirty="0"/>
            </a:br>
            <a:r>
              <a:rPr lang="en-US" sz="2000" dirty="0" smtClean="0"/>
              <a:t>David </a:t>
            </a:r>
            <a:r>
              <a:rPr lang="en-US" sz="2000" dirty="0"/>
              <a:t>.</a:t>
            </a:r>
            <a:r>
              <a:rPr lang="en-US" sz="2000" dirty="0" err="1"/>
              <a:t>py</a:t>
            </a:r>
            <a:r>
              <a:rPr lang="en-US" sz="2000" dirty="0"/>
              <a:t> file created should be located in the same folder where the .</a:t>
            </a:r>
            <a:r>
              <a:rPr lang="en-US" sz="2000" dirty="0" err="1"/>
              <a:t>ipynb</a:t>
            </a:r>
            <a:r>
              <a:rPr lang="en-US" sz="2000" dirty="0"/>
              <a:t> file is located. Once the build is complete, </a:t>
            </a:r>
            <a:r>
              <a:rPr lang="en-US" sz="2000" dirty="0" err="1"/>
              <a:t>Pyinstaller</a:t>
            </a:r>
            <a:r>
              <a:rPr lang="en-US" sz="2000" dirty="0"/>
              <a:t> creates two folders, </a:t>
            </a:r>
            <a:r>
              <a:rPr lang="en-US" sz="2000" i="1" dirty="0"/>
              <a:t>build and dist</a:t>
            </a:r>
            <a:r>
              <a:rPr lang="en-US" sz="2000" dirty="0"/>
              <a:t>. Navigate to the </a:t>
            </a:r>
            <a:r>
              <a:rPr lang="en-US" sz="2000" dirty="0" err="1"/>
              <a:t>dist</a:t>
            </a:r>
            <a:r>
              <a:rPr lang="en-US" sz="2000" dirty="0"/>
              <a:t> folder and execute the .exe file to run your personal desktop assistant. This application is portable and can be executed on any device</a:t>
            </a:r>
            <a:r>
              <a:rPr lang="en-US" sz="1800" dirty="0"/>
              <a:t>.</a:t>
            </a:r>
            <a:endParaRPr lang="en-IN" sz="1800" dirty="0"/>
          </a:p>
        </p:txBody>
      </p:sp>
    </p:spTree>
    <p:extLst>
      <p:ext uri="{BB962C8B-B14F-4D97-AF65-F5344CB8AC3E}">
        <p14:creationId xmlns:p14="http://schemas.microsoft.com/office/powerpoint/2010/main" val="279491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1" y="452717"/>
            <a:ext cx="11430000" cy="6144025"/>
          </a:xfrm>
        </p:spPr>
        <p:txBody>
          <a:bodyPr/>
          <a:lstStyle/>
          <a:p>
            <a:r>
              <a:rPr lang="en-US" sz="3200" dirty="0"/>
              <a:t> </a:t>
            </a:r>
            <a:br>
              <a:rPr lang="en-US" sz="3200" dirty="0"/>
            </a:br>
            <a:r>
              <a:rPr lang="en-US" sz="4400" b="1" u="sng" dirty="0" smtClean="0">
                <a:solidFill>
                  <a:srgbClr val="00B0F0"/>
                </a:solidFill>
              </a:rPr>
              <a:t>Conclusion :-</a:t>
            </a:r>
            <a:r>
              <a:rPr lang="en-US" sz="3200" b="1" dirty="0"/>
              <a:t/>
            </a:r>
            <a:br>
              <a:rPr lang="en-US" sz="3200" b="1" dirty="0"/>
            </a:br>
            <a:r>
              <a:rPr lang="en-US" sz="2800" dirty="0"/>
              <a:t>This is how simple it is to build your own voice assistant. You can add many more features such as play your favorite songs, give weather details, open email application, compose emails, restart your system, etc. You can integrate this application into your phone or tablet as well. Have fun exploring and developing your own </a:t>
            </a:r>
            <a:r>
              <a:rPr lang="en-US" sz="2800" dirty="0" smtClean="0"/>
              <a:t>Alexa/Jarvis/Cortana/</a:t>
            </a:r>
            <a:r>
              <a:rPr lang="en-US" dirty="0"/>
              <a:t/>
            </a:r>
            <a:br>
              <a:rPr lang="en-US" dirty="0"/>
            </a:br>
            <a:endParaRPr lang="en-IN" dirty="0"/>
          </a:p>
        </p:txBody>
      </p:sp>
    </p:spTree>
    <p:extLst>
      <p:ext uri="{BB962C8B-B14F-4D97-AF65-F5344CB8AC3E}">
        <p14:creationId xmlns:p14="http://schemas.microsoft.com/office/powerpoint/2010/main" val="191346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3" y="692332"/>
            <a:ext cx="9405257" cy="5762876"/>
          </a:xfrm>
          <a:prstGeom prst="rect">
            <a:avLst/>
          </a:prstGeom>
        </p:spPr>
      </p:pic>
    </p:spTree>
    <p:extLst>
      <p:ext uri="{BB962C8B-B14F-4D97-AF65-F5344CB8AC3E}">
        <p14:creationId xmlns:p14="http://schemas.microsoft.com/office/powerpoint/2010/main" val="216479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1980819"/>
              </p:ext>
            </p:extLst>
          </p:nvPr>
        </p:nvGraphicFramePr>
        <p:xfrm>
          <a:off x="2032000" y="719665"/>
          <a:ext cx="7216503" cy="3721705"/>
        </p:xfrm>
        <a:graphic>
          <a:graphicData uri="http://schemas.openxmlformats.org/drawingml/2006/table">
            <a:tbl>
              <a:tblPr firstRow="1" bandRow="1">
                <a:tableStyleId>{00A15C55-8517-42AA-B614-E9B94910E393}</a:tableStyleId>
              </a:tblPr>
              <a:tblGrid>
                <a:gridCol w="759021">
                  <a:extLst>
                    <a:ext uri="{9D8B030D-6E8A-4147-A177-3AD203B41FA5}">
                      <a16:colId xmlns:a16="http://schemas.microsoft.com/office/drawing/2014/main" val="1092413642"/>
                    </a:ext>
                  </a:extLst>
                </a:gridCol>
                <a:gridCol w="5085882">
                  <a:extLst>
                    <a:ext uri="{9D8B030D-6E8A-4147-A177-3AD203B41FA5}">
                      <a16:colId xmlns:a16="http://schemas.microsoft.com/office/drawing/2014/main" val="1058993083"/>
                    </a:ext>
                  </a:extLst>
                </a:gridCol>
                <a:gridCol w="1371600">
                  <a:extLst>
                    <a:ext uri="{9D8B030D-6E8A-4147-A177-3AD203B41FA5}">
                      <a16:colId xmlns:a16="http://schemas.microsoft.com/office/drawing/2014/main" val="1063143808"/>
                    </a:ext>
                  </a:extLst>
                </a:gridCol>
              </a:tblGrid>
              <a:tr h="744341">
                <a:tc>
                  <a:txBody>
                    <a:bodyPr/>
                    <a:lstStyle/>
                    <a:p>
                      <a:r>
                        <a:rPr lang="en-US" u="sng" dirty="0" smtClean="0"/>
                        <a:t>Sr.no</a:t>
                      </a:r>
                      <a:endParaRPr lang="en-IN" b="0" u="sng" dirty="0"/>
                    </a:p>
                  </a:txBody>
                  <a:tcPr/>
                </a:tc>
                <a:tc>
                  <a:txBody>
                    <a:bodyPr/>
                    <a:lstStyle/>
                    <a:p>
                      <a:r>
                        <a:rPr lang="en-US" sz="2400" dirty="0" smtClean="0"/>
                        <a:t>                      </a:t>
                      </a:r>
                      <a:r>
                        <a:rPr lang="en-US" sz="2400" u="sng" dirty="0" smtClean="0"/>
                        <a:t>Content</a:t>
                      </a:r>
                      <a:endParaRPr lang="en-IN" sz="2400" b="0" u="sng" dirty="0"/>
                    </a:p>
                  </a:txBody>
                  <a:tcPr/>
                </a:tc>
                <a:tc>
                  <a:txBody>
                    <a:bodyPr/>
                    <a:lstStyle/>
                    <a:p>
                      <a:r>
                        <a:rPr lang="en-US" u="sng" dirty="0" smtClean="0"/>
                        <a:t>Slide</a:t>
                      </a:r>
                      <a:endParaRPr lang="en-IN" b="0" u="sng" dirty="0"/>
                    </a:p>
                  </a:txBody>
                  <a:tcPr/>
                </a:tc>
                <a:extLst>
                  <a:ext uri="{0D108BD9-81ED-4DB2-BD59-A6C34878D82A}">
                    <a16:rowId xmlns:a16="http://schemas.microsoft.com/office/drawing/2014/main" val="2911549231"/>
                  </a:ext>
                </a:extLst>
              </a:tr>
              <a:tr h="744341">
                <a:tc>
                  <a:txBody>
                    <a:bodyPr/>
                    <a:lstStyle/>
                    <a:p>
                      <a:r>
                        <a:rPr lang="en-US" dirty="0" smtClean="0"/>
                        <a:t>1.</a:t>
                      </a:r>
                      <a:endParaRPr lang="en-IN" dirty="0"/>
                    </a:p>
                  </a:txBody>
                  <a:tcPr/>
                </a:tc>
                <a:tc>
                  <a:txBody>
                    <a:bodyPr/>
                    <a:lstStyle/>
                    <a:p>
                      <a:r>
                        <a:rPr lang="en-US" dirty="0" smtClean="0"/>
                        <a:t>                      Introduction</a:t>
                      </a:r>
                      <a:endParaRPr lang="en-IN" b="1" dirty="0"/>
                    </a:p>
                  </a:txBody>
                  <a:tcPr/>
                </a:tc>
                <a:tc>
                  <a:txBody>
                    <a:bodyPr/>
                    <a:lstStyle/>
                    <a:p>
                      <a:r>
                        <a:rPr lang="en-US" dirty="0" smtClean="0"/>
                        <a:t>   3 - 4</a:t>
                      </a:r>
                      <a:endParaRPr lang="en-IN" dirty="0"/>
                    </a:p>
                  </a:txBody>
                  <a:tcPr/>
                </a:tc>
                <a:extLst>
                  <a:ext uri="{0D108BD9-81ED-4DB2-BD59-A6C34878D82A}">
                    <a16:rowId xmlns:a16="http://schemas.microsoft.com/office/drawing/2014/main" val="595787073"/>
                  </a:ext>
                </a:extLst>
              </a:tr>
              <a:tr h="744341">
                <a:tc>
                  <a:txBody>
                    <a:bodyPr/>
                    <a:lstStyle/>
                    <a:p>
                      <a:r>
                        <a:rPr lang="en-US" dirty="0" smtClean="0"/>
                        <a:t>2.</a:t>
                      </a:r>
                      <a:endParaRPr lang="en-IN" dirty="0"/>
                    </a:p>
                  </a:txBody>
                  <a:tcPr/>
                </a:tc>
                <a:tc>
                  <a:txBody>
                    <a:bodyPr/>
                    <a:lstStyle/>
                    <a:p>
                      <a:r>
                        <a:rPr lang="en-US" sz="1800" b="0" dirty="0" smtClean="0">
                          <a:solidFill>
                            <a:schemeClr val="bg1">
                              <a:lumMod val="95000"/>
                              <a:lumOff val="5000"/>
                            </a:schemeClr>
                          </a:solidFill>
                        </a:rPr>
                        <a:t>Implementation of AI Personal Assistant </a:t>
                      </a:r>
                      <a:endParaRPr lang="en-IN" b="0" dirty="0">
                        <a:solidFill>
                          <a:schemeClr val="bg1">
                            <a:lumMod val="95000"/>
                            <a:lumOff val="5000"/>
                          </a:schemeClr>
                        </a:solidFill>
                      </a:endParaRPr>
                    </a:p>
                  </a:txBody>
                  <a:tcPr/>
                </a:tc>
                <a:tc>
                  <a:txBody>
                    <a:bodyPr/>
                    <a:lstStyle/>
                    <a:p>
                      <a:r>
                        <a:rPr lang="en-US" dirty="0" smtClean="0"/>
                        <a:t>   5</a:t>
                      </a:r>
                      <a:r>
                        <a:rPr lang="en-US" baseline="0" dirty="0" smtClean="0"/>
                        <a:t> - 8</a:t>
                      </a:r>
                      <a:endParaRPr lang="en-IN" dirty="0"/>
                    </a:p>
                  </a:txBody>
                  <a:tcPr/>
                </a:tc>
                <a:extLst>
                  <a:ext uri="{0D108BD9-81ED-4DB2-BD59-A6C34878D82A}">
                    <a16:rowId xmlns:a16="http://schemas.microsoft.com/office/drawing/2014/main" val="2969188822"/>
                  </a:ext>
                </a:extLst>
              </a:tr>
              <a:tr h="744341">
                <a:tc>
                  <a:txBody>
                    <a:bodyPr/>
                    <a:lstStyle/>
                    <a:p>
                      <a:r>
                        <a:rPr lang="en-US" dirty="0" smtClean="0"/>
                        <a:t>3.</a:t>
                      </a:r>
                      <a:endParaRPr lang="en-IN" dirty="0"/>
                    </a:p>
                  </a:txBody>
                  <a:tcPr/>
                </a:tc>
                <a:tc>
                  <a:txBody>
                    <a:bodyPr/>
                    <a:lstStyle/>
                    <a:p>
                      <a:r>
                        <a:rPr lang="en-US" b="0" dirty="0" smtClean="0">
                          <a:solidFill>
                            <a:schemeClr val="bg1">
                              <a:lumMod val="95000"/>
                              <a:lumOff val="5000"/>
                            </a:schemeClr>
                          </a:solidFill>
                        </a:rPr>
                        <a:t> </a:t>
                      </a:r>
                      <a:r>
                        <a:rPr lang="en-US" sz="1800" b="0" dirty="0" smtClean="0">
                          <a:solidFill>
                            <a:schemeClr val="bg1">
                              <a:lumMod val="95000"/>
                              <a:lumOff val="5000"/>
                            </a:schemeClr>
                          </a:solidFill>
                        </a:rPr>
                        <a:t>Generate an executable for voice assistant </a:t>
                      </a:r>
                      <a:r>
                        <a:rPr lang="en-US" b="0" dirty="0" smtClean="0">
                          <a:solidFill>
                            <a:schemeClr val="bg1">
                              <a:lumMod val="95000"/>
                              <a:lumOff val="5000"/>
                            </a:schemeClr>
                          </a:solidFill>
                        </a:rPr>
                        <a:t>             </a:t>
                      </a:r>
                      <a:endParaRPr lang="en-IN" b="0" dirty="0">
                        <a:solidFill>
                          <a:schemeClr val="bg1">
                            <a:lumMod val="95000"/>
                            <a:lumOff val="5000"/>
                          </a:schemeClr>
                        </a:solidFill>
                      </a:endParaRPr>
                    </a:p>
                  </a:txBody>
                  <a:tcPr/>
                </a:tc>
                <a:tc>
                  <a:txBody>
                    <a:bodyPr/>
                    <a:lstStyle/>
                    <a:p>
                      <a:r>
                        <a:rPr lang="en-US" dirty="0" smtClean="0"/>
                        <a:t>        9</a:t>
                      </a:r>
                      <a:endParaRPr lang="en-IN" dirty="0"/>
                    </a:p>
                  </a:txBody>
                  <a:tcPr/>
                </a:tc>
                <a:extLst>
                  <a:ext uri="{0D108BD9-81ED-4DB2-BD59-A6C34878D82A}">
                    <a16:rowId xmlns:a16="http://schemas.microsoft.com/office/drawing/2014/main" val="3518991201"/>
                  </a:ext>
                </a:extLst>
              </a:tr>
              <a:tr h="744341">
                <a:tc>
                  <a:txBody>
                    <a:bodyPr/>
                    <a:lstStyle/>
                    <a:p>
                      <a:r>
                        <a:rPr lang="en-US" dirty="0" smtClean="0"/>
                        <a:t>4.</a:t>
                      </a:r>
                      <a:endParaRPr lang="en-IN" dirty="0"/>
                    </a:p>
                  </a:txBody>
                  <a:tcPr/>
                </a:tc>
                <a:tc>
                  <a:txBody>
                    <a:bodyPr/>
                    <a:lstStyle/>
                    <a:p>
                      <a:r>
                        <a:rPr lang="en-US" dirty="0" smtClean="0"/>
                        <a:t>                           Conclusion</a:t>
                      </a:r>
                      <a:endParaRPr lang="en-IN" dirty="0"/>
                    </a:p>
                  </a:txBody>
                  <a:tcPr/>
                </a:tc>
                <a:tc>
                  <a:txBody>
                    <a:bodyPr/>
                    <a:lstStyle/>
                    <a:p>
                      <a:r>
                        <a:rPr lang="en-US" dirty="0" smtClean="0"/>
                        <a:t>10</a:t>
                      </a:r>
                      <a:endParaRPr lang="en-IN" dirty="0"/>
                    </a:p>
                  </a:txBody>
                  <a:tcPr/>
                </a:tc>
                <a:extLst>
                  <a:ext uri="{0D108BD9-81ED-4DB2-BD59-A6C34878D82A}">
                    <a16:rowId xmlns:a16="http://schemas.microsoft.com/office/drawing/2014/main" val="521831276"/>
                  </a:ext>
                </a:extLst>
              </a:tr>
            </a:tbl>
          </a:graphicData>
        </a:graphic>
      </p:graphicFrame>
    </p:spTree>
    <p:extLst>
      <p:ext uri="{BB962C8B-B14F-4D97-AF65-F5344CB8AC3E}">
        <p14:creationId xmlns:p14="http://schemas.microsoft.com/office/powerpoint/2010/main" val="52249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679386" cy="6170152"/>
          </a:xfrm>
        </p:spPr>
        <p:txBody>
          <a:bodyPr/>
          <a:lstStyle/>
          <a:p>
            <a:r>
              <a:rPr lang="en-US" u="sng" dirty="0" smtClean="0">
                <a:solidFill>
                  <a:srgbClr val="0070C0"/>
                </a:solidFill>
              </a:rPr>
              <a:t>Introduction</a:t>
            </a:r>
            <a:r>
              <a:rPr lang="en-US" dirty="0" smtClean="0">
                <a:solidFill>
                  <a:srgbClr val="0070C0"/>
                </a:solidFill>
              </a:rPr>
              <a:t>:-</a:t>
            </a:r>
            <a:r>
              <a:rPr lang="en-US" dirty="0" smtClean="0"/>
              <a:t/>
            </a:r>
            <a:br>
              <a:rPr lang="en-US" dirty="0" smtClean="0"/>
            </a:br>
            <a:r>
              <a:rPr lang="en-US" sz="2000" dirty="0"/>
              <a:t>How cool is it to build your own personal assistants like Alexa or </a:t>
            </a:r>
            <a:r>
              <a:rPr lang="en-US" sz="2000" dirty="0" smtClean="0"/>
              <a:t>Cortana. It’s </a:t>
            </a:r>
            <a:r>
              <a:rPr lang="en-US" sz="2000" dirty="0"/>
              <a:t>not very complicated and can be easily achieved in Python. Personal digital assistants are capturing a lot of attention lately. </a:t>
            </a:r>
            <a:r>
              <a:rPr lang="en-US" sz="2000" dirty="0" err="1"/>
              <a:t>Chatbots</a:t>
            </a:r>
            <a:r>
              <a:rPr lang="en-US" sz="2000" dirty="0"/>
              <a:t> are common in most commercial websites. With growing advancements in artificial intelligence, training the machines to </a:t>
            </a:r>
            <a:r>
              <a:rPr lang="en-US" sz="2000" dirty="0" smtClean="0"/>
              <a:t>commands</a:t>
            </a:r>
            <a:r>
              <a:rPr lang="en-US" sz="2000" dirty="0"/>
              <a:t>. Google has popularized voice-based search that is a boon for many like senior citizens who are not comfortable using the keypad/keyboard.</a:t>
            </a:r>
            <a:br>
              <a:rPr lang="en-US" sz="2000" dirty="0"/>
            </a:br>
            <a:r>
              <a:rPr lang="en-US" sz="2000" dirty="0"/>
              <a:t>This article will walk you through </a:t>
            </a:r>
            <a:r>
              <a:rPr lang="en-US" sz="2000" dirty="0" err="1" smtClean="0"/>
              <a:t>t</a:t>
            </a:r>
            <a:r>
              <a:rPr lang="en-US" sz="2000" dirty="0" err="1"/>
              <a:t>tackle</a:t>
            </a:r>
            <a:r>
              <a:rPr lang="en-US" sz="2000" dirty="0"/>
              <a:t> day-to-day tasks is the norm</a:t>
            </a:r>
            <a:r>
              <a:rPr lang="en-US" sz="2000" dirty="0" smtClean="0"/>
              <a:t>.</a:t>
            </a:r>
            <a:br>
              <a:rPr lang="en-US" sz="2000" dirty="0" smtClean="0"/>
            </a:br>
            <a:r>
              <a:rPr lang="en-US" sz="2000" dirty="0"/>
              <a:t/>
            </a:r>
            <a:br>
              <a:rPr lang="en-US" sz="2000" dirty="0"/>
            </a:br>
            <a:r>
              <a:rPr lang="en-US" sz="2000" dirty="0"/>
              <a:t>Voice based personal assistants have gained a lot of popularity in this era of smart homes and smart devices. These personal assistants can be easily configured to perform many of your regular tasks by simply giving voice </a:t>
            </a:r>
            <a:r>
              <a:rPr lang="en-US" sz="2000" dirty="0" smtClean="0"/>
              <a:t>he </a:t>
            </a:r>
            <a:r>
              <a:rPr lang="en-US" sz="2000" dirty="0"/>
              <a:t>steps to quickly develop a voice based desktop assistant, </a:t>
            </a:r>
            <a:r>
              <a:rPr lang="en-US" sz="2000" dirty="0" err="1"/>
              <a:t>Minchu</a:t>
            </a:r>
            <a:r>
              <a:rPr lang="en-US" sz="2000" dirty="0"/>
              <a:t> (meaning Flash) that you can deploy on any device. The prerequisite for developing this application is knowledge of Python</a:t>
            </a:r>
            <a:r>
              <a:rPr lang="en-US" sz="2000" dirty="0" smtClean="0"/>
              <a:t>.</a:t>
            </a:r>
            <a:br>
              <a:rPr lang="en-US" sz="2000" dirty="0" smtClean="0"/>
            </a:br>
            <a:r>
              <a:rPr lang="en-US" sz="2000" dirty="0"/>
              <a:t/>
            </a:r>
            <a:br>
              <a:rPr lang="en-US" sz="2000" dirty="0"/>
            </a:br>
            <a:r>
              <a:rPr lang="en-US" sz="2000" dirty="0"/>
              <a:t>For building any voice based assistant you need two main functions. One for listening to your commands and another to respond to your commands. Along with these two core functions, you need the customized instructions that you will feed your assistant.</a:t>
            </a:r>
            <a:r>
              <a:rPr lang="en-US" sz="1200" dirty="0"/>
              <a:t/>
            </a:r>
            <a:br>
              <a:rPr lang="en-US" sz="1200" dirty="0"/>
            </a:br>
            <a:endParaRPr lang="en-IN" sz="1200" dirty="0"/>
          </a:p>
        </p:txBody>
      </p:sp>
    </p:spTree>
    <p:extLst>
      <p:ext uri="{BB962C8B-B14F-4D97-AF65-F5344CB8AC3E}">
        <p14:creationId xmlns:p14="http://schemas.microsoft.com/office/powerpoint/2010/main" val="168558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39634"/>
            <a:ext cx="10653260" cy="6426926"/>
          </a:xfrm>
        </p:spPr>
        <p:txBody>
          <a:bodyPr/>
          <a:lstStyle/>
          <a:p>
            <a:r>
              <a:rPr lang="en-US" sz="1800" u="sng" dirty="0">
                <a:solidFill>
                  <a:schemeClr val="accent6">
                    <a:lumMod val="60000"/>
                    <a:lumOff val="40000"/>
                  </a:schemeClr>
                </a:solidFill>
              </a:rPr>
              <a:t>What can this A.I. assistant do for you?</a:t>
            </a:r>
            <a:r>
              <a:rPr lang="en-US" sz="1800" dirty="0"/>
              <a:t/>
            </a:r>
            <a:br>
              <a:rPr lang="en-US" sz="1800" dirty="0"/>
            </a:br>
            <a:r>
              <a:rPr lang="en-US" sz="1800" dirty="0" smtClean="0"/>
              <a:t>    * It </a:t>
            </a:r>
            <a:r>
              <a:rPr lang="en-US" sz="1800" dirty="0"/>
              <a:t>can send emails on your behalf.</a:t>
            </a:r>
            <a:br>
              <a:rPr lang="en-US" sz="1800" dirty="0"/>
            </a:br>
            <a:r>
              <a:rPr lang="en-US" sz="1800" dirty="0" smtClean="0"/>
              <a:t>    * It </a:t>
            </a:r>
            <a:r>
              <a:rPr lang="en-US" sz="1800" dirty="0"/>
              <a:t>can play music for you.</a:t>
            </a:r>
            <a:br>
              <a:rPr lang="en-US" sz="1800" dirty="0"/>
            </a:br>
            <a:r>
              <a:rPr lang="en-US" sz="1800" dirty="0" smtClean="0"/>
              <a:t>    * It </a:t>
            </a:r>
            <a:r>
              <a:rPr lang="en-US" sz="1800" dirty="0"/>
              <a:t>can do Wikipedia searches for you.</a:t>
            </a:r>
            <a:br>
              <a:rPr lang="en-US" sz="1800" dirty="0"/>
            </a:br>
            <a:r>
              <a:rPr lang="en-US" sz="1800" dirty="0" smtClean="0"/>
              <a:t>    * It </a:t>
            </a:r>
            <a:r>
              <a:rPr lang="en-US" sz="1800" dirty="0"/>
              <a:t>is capable of opening websites like Google, </a:t>
            </a:r>
            <a:r>
              <a:rPr lang="en-US" sz="1800" dirty="0" err="1"/>
              <a:t>Youtube</a:t>
            </a:r>
            <a:r>
              <a:rPr lang="en-US" sz="1800" dirty="0"/>
              <a:t>, etc., in a web browser.</a:t>
            </a:r>
            <a:br>
              <a:rPr lang="en-US" sz="1800" dirty="0"/>
            </a:br>
            <a:r>
              <a:rPr lang="en-US" sz="1800" dirty="0" smtClean="0"/>
              <a:t>    * It </a:t>
            </a:r>
            <a:r>
              <a:rPr lang="en-US" sz="1800" dirty="0"/>
              <a:t>is capable of opening your code editor or IDE with a single voice command</a:t>
            </a:r>
            <a:r>
              <a:rPr lang="en-US" sz="1800" dirty="0" smtClean="0"/>
              <a:t>.</a:t>
            </a:r>
            <a:br>
              <a:rPr lang="en-US" sz="1800" dirty="0" smtClean="0"/>
            </a:br>
            <a:r>
              <a:rPr lang="en-US" dirty="0"/>
              <a:t/>
            </a:r>
            <a:br>
              <a:rPr lang="en-US" dirty="0"/>
            </a:br>
            <a:r>
              <a:rPr lang="en-US" sz="1600" dirty="0" smtClean="0"/>
              <a:t>The </a:t>
            </a:r>
            <a:r>
              <a:rPr lang="en-US" sz="1600" dirty="0"/>
              <a:t>first step is to install and import all the necessary libraries. Use </a:t>
            </a:r>
            <a:r>
              <a:rPr lang="en-US" sz="1600" i="1" dirty="0"/>
              <a:t>pip install</a:t>
            </a:r>
            <a:r>
              <a:rPr lang="en-US" sz="1600" dirty="0"/>
              <a:t> to install the libraries before importing them. Following are some of the key libraries used in this program:</a:t>
            </a:r>
            <a:br>
              <a:rPr lang="en-US" sz="1600" dirty="0"/>
            </a:br>
            <a:r>
              <a:rPr lang="en-US" sz="1600" dirty="0"/>
              <a:t>The </a:t>
            </a:r>
            <a:r>
              <a:rPr lang="en-US" sz="1600" b="1" dirty="0" err="1"/>
              <a:t>SpeechRecognition</a:t>
            </a:r>
            <a:r>
              <a:rPr lang="en-US" sz="1600" b="1" dirty="0"/>
              <a:t> library</a:t>
            </a:r>
            <a:r>
              <a:rPr lang="en-US" sz="1600" dirty="0"/>
              <a:t> allows Python to access audio from your system’s microphone, transcribe the audio, and save it</a:t>
            </a:r>
            <a:r>
              <a:rPr lang="en-US" sz="1600" dirty="0" smtClean="0"/>
              <a:t>.</a:t>
            </a:r>
            <a:br>
              <a:rPr lang="en-US" sz="1600" dirty="0" smtClean="0"/>
            </a:br>
            <a:r>
              <a:rPr lang="en-US" sz="1600" dirty="0"/>
              <a:t/>
            </a:r>
            <a:br>
              <a:rPr lang="en-US" sz="1600" dirty="0"/>
            </a:br>
            <a:r>
              <a:rPr lang="en-US" sz="1600" dirty="0"/>
              <a:t>Google’s </a:t>
            </a:r>
            <a:r>
              <a:rPr lang="en-US" sz="1600" b="1" dirty="0"/>
              <a:t>text-to-speech package, </a:t>
            </a:r>
            <a:r>
              <a:rPr lang="en-US" sz="1600" b="1" dirty="0" err="1"/>
              <a:t>gTTS</a:t>
            </a:r>
            <a:r>
              <a:rPr lang="en-US" sz="1600" dirty="0"/>
              <a:t> converts your audio questions to text. The response from the look-up function that you write for fetching answer to the question is converted to an audio phrase by </a:t>
            </a:r>
            <a:r>
              <a:rPr lang="en-US" sz="1600" dirty="0" err="1"/>
              <a:t>gTTS</a:t>
            </a:r>
            <a:r>
              <a:rPr lang="en-US" sz="1600" dirty="0"/>
              <a:t>. This package interfaces with Google </a:t>
            </a:r>
            <a:r>
              <a:rPr lang="en-US" sz="1600" dirty="0" err="1"/>
              <a:t>Translate’s</a:t>
            </a:r>
            <a:r>
              <a:rPr lang="en-US" sz="1600" dirty="0"/>
              <a:t> API</a:t>
            </a:r>
            <a:r>
              <a:rPr lang="en-US" sz="1600" dirty="0" smtClean="0"/>
              <a:t>.</a:t>
            </a:r>
            <a:br>
              <a:rPr lang="en-US" sz="1600" dirty="0" smtClean="0"/>
            </a:br>
            <a:r>
              <a:rPr lang="en-US" sz="1600" dirty="0"/>
              <a:t/>
            </a:r>
            <a:br>
              <a:rPr lang="en-US" sz="1600" dirty="0"/>
            </a:br>
            <a:r>
              <a:rPr lang="en-US" sz="1600" b="1" dirty="0" err="1"/>
              <a:t>Playsound</a:t>
            </a:r>
            <a:r>
              <a:rPr lang="en-US" sz="1600" b="1" dirty="0"/>
              <a:t> package</a:t>
            </a:r>
            <a:r>
              <a:rPr lang="en-US" sz="1600" dirty="0"/>
              <a:t> is used to give voice to the answer. </a:t>
            </a:r>
            <a:r>
              <a:rPr lang="en-US" sz="1600" dirty="0" err="1"/>
              <a:t>Playsound</a:t>
            </a:r>
            <a:r>
              <a:rPr lang="en-US" sz="1600" dirty="0"/>
              <a:t> allows Python to play MP3 files</a:t>
            </a:r>
            <a:r>
              <a:rPr lang="en-US" sz="1600" dirty="0" smtClean="0"/>
              <a:t>.</a:t>
            </a:r>
            <a:br>
              <a:rPr lang="en-US" sz="1600" dirty="0" smtClean="0"/>
            </a:br>
            <a:r>
              <a:rPr lang="en-US" sz="1600" dirty="0"/>
              <a:t/>
            </a:r>
            <a:br>
              <a:rPr lang="en-US" sz="1600" dirty="0"/>
            </a:br>
            <a:r>
              <a:rPr lang="en-US" sz="1600" b="1" dirty="0"/>
              <a:t>Web browser package</a:t>
            </a:r>
            <a:r>
              <a:rPr lang="en-US" sz="1600" dirty="0"/>
              <a:t> provides a high-level interface that allows displaying Web-based pages to users. Selenium is another option for displaying web pages. However, for using this you need to install and provide the browser-specific web driver</a:t>
            </a:r>
            <a:r>
              <a:rPr lang="en-US" sz="1600" dirty="0" smtClean="0"/>
              <a:t>.</a:t>
            </a:r>
            <a:br>
              <a:rPr lang="en-US" sz="1600" dirty="0" smtClean="0"/>
            </a:br>
            <a:r>
              <a:rPr lang="en-US" sz="1600" dirty="0"/>
              <a:t/>
            </a:r>
            <a:br>
              <a:rPr lang="en-US" sz="1600" dirty="0"/>
            </a:br>
            <a:r>
              <a:rPr lang="en-US" sz="1600" b="1" dirty="0"/>
              <a:t>Wikipedia</a:t>
            </a:r>
            <a:r>
              <a:rPr lang="en-US" sz="1600" dirty="0"/>
              <a:t> is used to fetch a variety of information from the Wikipedia website.</a:t>
            </a:r>
            <a:r>
              <a:rPr lang="en-US" dirty="0"/>
              <a:t/>
            </a:r>
            <a:br>
              <a:rPr lang="en-US" dirty="0"/>
            </a:br>
            <a:endParaRPr lang="en-IN" dirty="0"/>
          </a:p>
        </p:txBody>
      </p:sp>
    </p:spTree>
    <p:extLst>
      <p:ext uri="{BB962C8B-B14F-4D97-AF65-F5344CB8AC3E}">
        <p14:creationId xmlns:p14="http://schemas.microsoft.com/office/powerpoint/2010/main" val="138760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1045146" cy="6052585"/>
          </a:xfrm>
        </p:spPr>
        <p:txBody>
          <a:bodyPr/>
          <a:lstStyle/>
          <a:p>
            <a:r>
              <a:rPr lang="en-US" sz="3600" b="1" u="sng" dirty="0">
                <a:solidFill>
                  <a:srgbClr val="0070C0"/>
                </a:solidFill>
              </a:rPr>
              <a:t>Implementation of AI Personal Assistant </a:t>
            </a:r>
            <a:r>
              <a:rPr lang="en-US" sz="3600" b="1" u="sng" dirty="0" smtClean="0">
                <a:solidFill>
                  <a:srgbClr val="0070C0"/>
                </a:solidFill>
              </a:rPr>
              <a:t>:-</a:t>
            </a:r>
            <a:r>
              <a:rPr lang="en-US" b="1" u="sng" dirty="0" smtClean="0">
                <a:solidFill>
                  <a:srgbClr val="0070C0"/>
                </a:solidFill>
              </a:rPr>
              <a:t/>
            </a:r>
            <a:br>
              <a:rPr lang="en-US" b="1" u="sng" dirty="0" smtClean="0">
                <a:solidFill>
                  <a:srgbClr val="0070C0"/>
                </a:solidFill>
              </a:rPr>
            </a:br>
            <a:r>
              <a:rPr lang="en-US" sz="2000" dirty="0" smtClean="0"/>
              <a:t>The entire code for this application is written in Python using libraries supported by </a:t>
            </a:r>
            <a:r>
              <a:rPr lang="en-US" sz="2000" dirty="0" smtClean="0">
                <a:solidFill>
                  <a:schemeClr val="tx1"/>
                </a:solidFill>
              </a:rPr>
              <a:t>Python.</a:t>
            </a:r>
            <a:r>
              <a:rPr lang="en-US" sz="2000" dirty="0" smtClean="0">
                <a:solidFill>
                  <a:schemeClr val="accent6">
                    <a:lumMod val="75000"/>
                  </a:schemeClr>
                </a:solidFill>
              </a:rPr>
              <a:t/>
            </a:r>
            <a:br>
              <a:rPr lang="en-US" sz="2000" dirty="0" smtClean="0">
                <a:solidFill>
                  <a:schemeClr val="accent6">
                    <a:lumMod val="75000"/>
                  </a:schemeClr>
                </a:solidFill>
              </a:rPr>
            </a:br>
            <a:r>
              <a:rPr lang="en-US" sz="2000" b="1" u="sng" dirty="0" smtClean="0">
                <a:solidFill>
                  <a:schemeClr val="accent6">
                    <a:lumMod val="60000"/>
                    <a:lumOff val="40000"/>
                  </a:schemeClr>
                </a:solidFill>
              </a:rPr>
              <a:t>Import required libraries </a:t>
            </a:r>
            <a:r>
              <a:rPr lang="en-US" sz="2000" b="1" dirty="0" smtClean="0">
                <a:solidFill>
                  <a:schemeClr val="accent6">
                    <a:lumMod val="60000"/>
                    <a:lumOff val="40000"/>
                  </a:schemeClr>
                </a:solidFill>
              </a:rPr>
              <a:t>:-</a:t>
            </a:r>
            <a:r>
              <a:rPr lang="en-US" sz="2000" b="1" dirty="0" smtClean="0"/>
              <a:t/>
            </a:r>
            <a:br>
              <a:rPr lang="en-US" sz="2000" b="1" dirty="0" smtClean="0"/>
            </a:br>
            <a:r>
              <a:rPr lang="en-IN" sz="2000" dirty="0" smtClean="0"/>
              <a:t>import pyttsx3                                      #pip install Pyttsx3   </a:t>
            </a:r>
            <a:br>
              <a:rPr lang="en-IN" sz="2000" dirty="0" smtClean="0"/>
            </a:br>
            <a:r>
              <a:rPr lang="en-IN" sz="2000" dirty="0" smtClean="0"/>
              <a:t>import </a:t>
            </a:r>
            <a:r>
              <a:rPr lang="en-IN" sz="2000" dirty="0" err="1" smtClean="0"/>
              <a:t>speech_recognition</a:t>
            </a:r>
            <a:r>
              <a:rPr lang="en-IN" sz="2000" dirty="0" smtClean="0"/>
              <a:t> as </a:t>
            </a:r>
            <a:r>
              <a:rPr lang="en-IN" sz="2000" dirty="0" err="1" smtClean="0"/>
              <a:t>sr</a:t>
            </a:r>
            <a:r>
              <a:rPr lang="en-IN" sz="2000" dirty="0" smtClean="0"/>
              <a:t>      #convert speech to text</a:t>
            </a:r>
            <a:br>
              <a:rPr lang="en-IN" sz="2000" dirty="0" smtClean="0"/>
            </a:br>
            <a:r>
              <a:rPr lang="en-IN" sz="2000" dirty="0" smtClean="0"/>
              <a:t>import </a:t>
            </a:r>
            <a:r>
              <a:rPr lang="en-IN" sz="2000" dirty="0" err="1" smtClean="0"/>
              <a:t>datetime</a:t>
            </a:r>
            <a:r>
              <a:rPr lang="en-IN" sz="2000" dirty="0" smtClean="0"/>
              <a:t/>
            </a:r>
            <a:br>
              <a:rPr lang="en-IN" sz="2000" dirty="0" smtClean="0"/>
            </a:br>
            <a:r>
              <a:rPr lang="en-IN" sz="2000" dirty="0" smtClean="0"/>
              <a:t>import </a:t>
            </a:r>
            <a:r>
              <a:rPr lang="en-IN" sz="2000" dirty="0" err="1" smtClean="0"/>
              <a:t>wikipedia</a:t>
            </a:r>
            <a:r>
              <a:rPr lang="en-IN" sz="2000" dirty="0" smtClean="0"/>
              <a:t>                                #pip install </a:t>
            </a:r>
            <a:r>
              <a:rPr lang="en-IN" sz="2000" dirty="0" err="1" smtClean="0"/>
              <a:t>wikipedia</a:t>
            </a:r>
            <a:r>
              <a:rPr lang="en-IN" sz="2000" dirty="0" smtClean="0"/>
              <a:t/>
            </a:r>
            <a:br>
              <a:rPr lang="en-IN" sz="2000" dirty="0" smtClean="0"/>
            </a:br>
            <a:r>
              <a:rPr lang="en-IN" sz="2000" dirty="0" smtClean="0"/>
              <a:t>import </a:t>
            </a:r>
            <a:r>
              <a:rPr lang="en-IN" sz="2000" dirty="0" err="1" smtClean="0"/>
              <a:t>webbrowser</a:t>
            </a:r>
            <a:r>
              <a:rPr lang="en-IN" sz="2000" dirty="0" smtClean="0"/>
              <a:t>                           #pip install </a:t>
            </a:r>
            <a:r>
              <a:rPr lang="en-IN" sz="2000" dirty="0" err="1" smtClean="0"/>
              <a:t>webbrowser</a:t>
            </a:r>
            <a:r>
              <a:rPr lang="en-IN" sz="2000" dirty="0" smtClean="0"/>
              <a:t/>
            </a:r>
            <a:br>
              <a:rPr lang="en-IN" sz="2000" dirty="0" smtClean="0"/>
            </a:br>
            <a:r>
              <a:rPr lang="en-IN" sz="2000" dirty="0" smtClean="0"/>
              <a:t>import </a:t>
            </a:r>
            <a:r>
              <a:rPr lang="en-IN" sz="2000" dirty="0" err="1" smtClean="0"/>
              <a:t>os</a:t>
            </a:r>
            <a:r>
              <a:rPr lang="en-IN" sz="2000" dirty="0" smtClean="0"/>
              <a:t/>
            </a:r>
            <a:br>
              <a:rPr lang="en-IN" sz="2000" dirty="0" smtClean="0"/>
            </a:br>
            <a:r>
              <a:rPr lang="en-IN" sz="2000" dirty="0" smtClean="0"/>
              <a:t>import </a:t>
            </a:r>
            <a:r>
              <a:rPr lang="en-IN" sz="2000" dirty="0" err="1" smtClean="0"/>
              <a:t>smtplib</a:t>
            </a:r>
            <a:r>
              <a:rPr lang="en-IN" sz="2000" dirty="0" smtClean="0"/>
              <a:t/>
            </a:r>
            <a:br>
              <a:rPr lang="en-IN" sz="2000" dirty="0" smtClean="0"/>
            </a:br>
            <a:r>
              <a:rPr lang="en-IN" sz="2000" dirty="0" smtClean="0"/>
              <a:t>import </a:t>
            </a:r>
            <a:r>
              <a:rPr lang="en-IN" sz="2000" dirty="0" err="1" smtClean="0"/>
              <a:t>playsound</a:t>
            </a:r>
            <a:r>
              <a:rPr lang="en-IN" sz="2000" dirty="0" smtClean="0"/>
              <a:t>                              #to play saved mp3 file</a:t>
            </a:r>
            <a:r>
              <a:rPr lang="en-IN" dirty="0" smtClean="0"/>
              <a:t/>
            </a:r>
            <a:br>
              <a:rPr lang="en-IN" dirty="0" smtClean="0"/>
            </a:br>
            <a:r>
              <a:rPr lang="en-IN" dirty="0" smtClean="0"/>
              <a:t/>
            </a:r>
            <a:br>
              <a:rPr lang="en-IN" dirty="0" smtClean="0"/>
            </a:br>
            <a:r>
              <a:rPr lang="en-IN" dirty="0" smtClean="0"/>
              <a:t/>
            </a:r>
            <a:br>
              <a:rPr lang="en-IN" dirty="0" smtClean="0"/>
            </a:br>
            <a:r>
              <a:rPr lang="en-US" b="1" dirty="0" smtClean="0"/>
              <a:t/>
            </a:r>
            <a:br>
              <a:rPr lang="en-US" b="1" dirty="0" smtClean="0"/>
            </a:br>
            <a:endParaRPr lang="en-IN" dirty="0"/>
          </a:p>
        </p:txBody>
      </p:sp>
    </p:spTree>
    <p:extLst>
      <p:ext uri="{BB962C8B-B14F-4D97-AF65-F5344CB8AC3E}">
        <p14:creationId xmlns:p14="http://schemas.microsoft.com/office/powerpoint/2010/main" val="250968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32529" cy="5765202"/>
          </a:xfrm>
        </p:spPr>
        <p:txBody>
          <a:bodyPr/>
          <a:lstStyle/>
          <a:p>
            <a:r>
              <a:rPr lang="en-US" sz="2800" b="1" dirty="0">
                <a:solidFill>
                  <a:schemeClr val="accent3">
                    <a:lumMod val="75000"/>
                  </a:schemeClr>
                </a:solidFill>
              </a:rPr>
              <a:t>Write a function to capture your requests/questions</a:t>
            </a:r>
            <a:r>
              <a:rPr lang="en-US" sz="2800" b="1" dirty="0" smtClean="0">
                <a:solidFill>
                  <a:schemeClr val="accent3">
                    <a:lumMod val="75000"/>
                  </a:schemeClr>
                </a:solidFill>
              </a:rPr>
              <a:t>:</a:t>
            </a:r>
            <a:br>
              <a:rPr lang="en-US" sz="2800" b="1" dirty="0" smtClean="0">
                <a:solidFill>
                  <a:schemeClr val="accent3">
                    <a:lumMod val="75000"/>
                  </a:schemeClr>
                </a:solidFill>
              </a:rPr>
            </a:br>
            <a:r>
              <a:rPr lang="en-IN" dirty="0"/>
              <a:t> </a:t>
            </a:r>
            <a:r>
              <a:rPr lang="en-IN" sz="2000" dirty="0"/>
              <a:t> r = </a:t>
            </a:r>
            <a:r>
              <a:rPr lang="en-IN" sz="2000" dirty="0" err="1"/>
              <a:t>sr.Recognizer</a:t>
            </a:r>
            <a:r>
              <a:rPr lang="en-IN" sz="2000" dirty="0"/>
              <a:t>()</a:t>
            </a:r>
            <a:br>
              <a:rPr lang="en-IN" sz="2000" dirty="0"/>
            </a:br>
            <a:r>
              <a:rPr lang="en-IN" sz="2000" dirty="0"/>
              <a:t>    with </a:t>
            </a:r>
            <a:r>
              <a:rPr lang="en-IN" sz="2000" dirty="0" err="1"/>
              <a:t>sr.Microphone</a:t>
            </a:r>
            <a:r>
              <a:rPr lang="en-IN" sz="2000" dirty="0"/>
              <a:t>() as source:</a:t>
            </a:r>
            <a:br>
              <a:rPr lang="en-IN" sz="2000" dirty="0"/>
            </a:br>
            <a:r>
              <a:rPr lang="en-IN" sz="2000" dirty="0"/>
              <a:t>        print("Listening...")</a:t>
            </a:r>
            <a:br>
              <a:rPr lang="en-IN" sz="2000" dirty="0"/>
            </a:br>
            <a:r>
              <a:rPr lang="en-IN" sz="2000" dirty="0"/>
              <a:t>        </a:t>
            </a:r>
            <a:r>
              <a:rPr lang="en-IN" sz="2000" dirty="0" err="1"/>
              <a:t>r.pause_threshold</a:t>
            </a:r>
            <a:r>
              <a:rPr lang="en-IN" sz="2000" dirty="0"/>
              <a:t> = 1</a:t>
            </a:r>
            <a:br>
              <a:rPr lang="en-IN" sz="2000" dirty="0"/>
            </a:br>
            <a:r>
              <a:rPr lang="en-IN" sz="2000" dirty="0"/>
              <a:t>        audio = </a:t>
            </a:r>
            <a:r>
              <a:rPr lang="en-IN" sz="2000" dirty="0" err="1"/>
              <a:t>r.listen</a:t>
            </a:r>
            <a:r>
              <a:rPr lang="en-IN" sz="2000" dirty="0"/>
              <a:t>(source)</a:t>
            </a:r>
            <a:br>
              <a:rPr lang="en-IN" sz="2000" dirty="0"/>
            </a:br>
            <a:r>
              <a:rPr lang="en-IN" sz="2000" dirty="0"/>
              <a:t/>
            </a:r>
            <a:br>
              <a:rPr lang="en-IN" sz="2000" dirty="0"/>
            </a:br>
            <a:r>
              <a:rPr lang="en-IN" sz="2000" dirty="0"/>
              <a:t>    try:</a:t>
            </a:r>
            <a:br>
              <a:rPr lang="en-IN" sz="2000" dirty="0"/>
            </a:br>
            <a:r>
              <a:rPr lang="en-IN" sz="2000" dirty="0"/>
              <a:t>        print("Recognizing...")    </a:t>
            </a:r>
            <a:br>
              <a:rPr lang="en-IN" sz="2000" dirty="0"/>
            </a:br>
            <a:r>
              <a:rPr lang="en-IN" sz="2000" dirty="0"/>
              <a:t>        query = </a:t>
            </a:r>
            <a:r>
              <a:rPr lang="en-IN" sz="2000" dirty="0" err="1"/>
              <a:t>r.recognize_google</a:t>
            </a:r>
            <a:r>
              <a:rPr lang="en-IN" sz="2000" dirty="0"/>
              <a:t>(audio, language='</a:t>
            </a:r>
            <a:r>
              <a:rPr lang="en-IN" sz="2000" dirty="0" err="1"/>
              <a:t>en</a:t>
            </a:r>
            <a:r>
              <a:rPr lang="en-IN" sz="2000" dirty="0"/>
              <a:t>-in')</a:t>
            </a:r>
            <a:br>
              <a:rPr lang="en-IN" sz="2000" dirty="0"/>
            </a:br>
            <a:r>
              <a:rPr lang="en-IN" sz="2000" dirty="0"/>
              <a:t>        print(</a:t>
            </a:r>
            <a:r>
              <a:rPr lang="en-IN" sz="2000" dirty="0" err="1"/>
              <a:t>f"User</a:t>
            </a:r>
            <a:r>
              <a:rPr lang="en-IN" sz="2000" dirty="0"/>
              <a:t> said: {query}\n")</a:t>
            </a:r>
            <a:br>
              <a:rPr lang="en-IN" sz="2000" dirty="0"/>
            </a:br>
            <a:r>
              <a:rPr lang="en-IN" sz="2000" dirty="0"/>
              <a:t/>
            </a:r>
            <a:br>
              <a:rPr lang="en-IN" sz="2000" dirty="0"/>
            </a:br>
            <a:r>
              <a:rPr lang="en-IN" sz="2000" dirty="0"/>
              <a:t>    except Exception as e:</a:t>
            </a:r>
            <a:br>
              <a:rPr lang="en-IN" sz="2000" dirty="0"/>
            </a:br>
            <a:r>
              <a:rPr lang="en-IN" sz="2000" dirty="0"/>
              <a:t>        # print(e)    </a:t>
            </a:r>
            <a:br>
              <a:rPr lang="en-IN" sz="2000" dirty="0"/>
            </a:br>
            <a:r>
              <a:rPr lang="en-IN" sz="2000" dirty="0"/>
              <a:t>        print("Say that again please...")  </a:t>
            </a:r>
            <a:br>
              <a:rPr lang="en-IN" sz="2000" dirty="0"/>
            </a:br>
            <a:r>
              <a:rPr lang="en-IN" sz="2000" dirty="0"/>
              <a:t>        return "None"</a:t>
            </a:r>
            <a:br>
              <a:rPr lang="en-IN" sz="2000" dirty="0"/>
            </a:br>
            <a:r>
              <a:rPr lang="en-IN" sz="2000" dirty="0"/>
              <a:t>    return query</a:t>
            </a:r>
            <a:r>
              <a:rPr lang="en-IN" dirty="0"/>
              <a:t/>
            </a:r>
            <a:br>
              <a:rPr lang="en-IN" dirty="0"/>
            </a:br>
            <a:r>
              <a:rPr lang="en-US" b="1" dirty="0"/>
              <a:t/>
            </a:r>
            <a:br>
              <a:rPr lang="en-US" b="1" dirty="0"/>
            </a:br>
            <a:endParaRPr lang="en-IN" dirty="0"/>
          </a:p>
        </p:txBody>
      </p:sp>
    </p:spTree>
    <p:extLst>
      <p:ext uri="{BB962C8B-B14F-4D97-AF65-F5344CB8AC3E}">
        <p14:creationId xmlns:p14="http://schemas.microsoft.com/office/powerpoint/2010/main" val="398517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669" cy="5902362"/>
          </a:xfrm>
        </p:spPr>
        <p:txBody>
          <a:bodyPr/>
          <a:lstStyle/>
          <a:p>
            <a:r>
              <a:rPr lang="en-US" sz="3200" b="1" dirty="0">
                <a:solidFill>
                  <a:schemeClr val="accent3">
                    <a:lumMod val="75000"/>
                  </a:schemeClr>
                </a:solidFill>
              </a:rPr>
              <a:t>Next, write a function to </a:t>
            </a:r>
            <a:r>
              <a:rPr lang="en-US" sz="3200" b="1" dirty="0" smtClean="0">
                <a:solidFill>
                  <a:schemeClr val="accent3">
                    <a:lumMod val="75000"/>
                  </a:schemeClr>
                </a:solidFill>
              </a:rPr>
              <a:t>wishes to you :-</a:t>
            </a:r>
            <a:r>
              <a:rPr lang="en-US" b="1" dirty="0"/>
              <a:t/>
            </a:r>
            <a:br>
              <a:rPr lang="en-US" b="1" dirty="0"/>
            </a:br>
            <a:r>
              <a:rPr lang="en-US" sz="2400" dirty="0" smtClean="0"/>
              <a:t/>
            </a:r>
            <a:br>
              <a:rPr lang="en-US" sz="2400" dirty="0" smtClean="0"/>
            </a:br>
            <a:r>
              <a:rPr lang="en-US" sz="2000" dirty="0" smtClean="0"/>
              <a:t>Now</a:t>
            </a:r>
            <a:r>
              <a:rPr lang="en-US" sz="2000" dirty="0"/>
              <a:t>, we will make a </a:t>
            </a:r>
            <a:r>
              <a:rPr lang="en-US" sz="2000" b="1" dirty="0" err="1"/>
              <a:t>wishme</a:t>
            </a:r>
            <a:r>
              <a:rPr lang="en-US" sz="2000" b="1" dirty="0"/>
              <a:t>() </a:t>
            </a:r>
            <a:r>
              <a:rPr lang="en-US" sz="2000" dirty="0"/>
              <a:t>function that will make our J.A.R.V.I.S. wish or greet the user according to the time of computer or pc. To provide current or live time to A.I., we need to import a module called </a:t>
            </a:r>
            <a:r>
              <a:rPr lang="en-US" sz="2000" dirty="0" err="1"/>
              <a:t>datetime</a:t>
            </a:r>
            <a:r>
              <a:rPr lang="en-US" sz="2000" dirty="0"/>
              <a:t>. Import this module to your program by</a:t>
            </a:r>
            <a:r>
              <a:rPr lang="en-US" sz="2000" dirty="0" smtClean="0"/>
              <a:t>:</a:t>
            </a:r>
            <a:r>
              <a:rPr lang="en-US" b="1" dirty="0"/>
              <a:t/>
            </a:r>
            <a:br>
              <a:rPr lang="en-US" b="1" dirty="0"/>
            </a:br>
            <a:r>
              <a:rPr lang="en-US" sz="1600" dirty="0" err="1"/>
              <a:t>def</a:t>
            </a:r>
            <a:r>
              <a:rPr lang="en-US" sz="1600" dirty="0"/>
              <a:t> </a:t>
            </a:r>
            <a:r>
              <a:rPr lang="en-US" sz="1600" dirty="0" err="1"/>
              <a:t>wishMe</a:t>
            </a:r>
            <a:r>
              <a:rPr lang="en-US" sz="1600" dirty="0"/>
              <a:t>():</a:t>
            </a:r>
            <a:br>
              <a:rPr lang="en-US" sz="1600" dirty="0"/>
            </a:br>
            <a:r>
              <a:rPr lang="en-US" sz="1600" dirty="0"/>
              <a:t>    hour = </a:t>
            </a:r>
            <a:r>
              <a:rPr lang="en-US" sz="1600" dirty="0" err="1"/>
              <a:t>int</a:t>
            </a:r>
            <a:r>
              <a:rPr lang="en-US" sz="1600" dirty="0"/>
              <a:t>(</a:t>
            </a:r>
            <a:r>
              <a:rPr lang="en-US" sz="1600" dirty="0" err="1"/>
              <a:t>datetime.datetime.now</a:t>
            </a:r>
            <a:r>
              <a:rPr lang="en-US" sz="1600" dirty="0"/>
              <a:t>().hour)</a:t>
            </a:r>
            <a:br>
              <a:rPr lang="en-US" sz="1600" dirty="0"/>
            </a:br>
            <a:r>
              <a:rPr lang="en-US" sz="1600" dirty="0"/>
              <a:t>    if hour&gt;=0 and hour&lt;12:</a:t>
            </a:r>
            <a:br>
              <a:rPr lang="en-US" sz="1600" dirty="0"/>
            </a:br>
            <a:r>
              <a:rPr lang="en-US" sz="1600" dirty="0"/>
              <a:t>        print("Good Morning!")</a:t>
            </a:r>
            <a:br>
              <a:rPr lang="en-US" sz="1600" dirty="0"/>
            </a:br>
            <a:r>
              <a:rPr lang="en-US" sz="1600" dirty="0"/>
              <a:t>        speak("Good Morning!")</a:t>
            </a:r>
            <a:br>
              <a:rPr lang="en-US" sz="1600" dirty="0"/>
            </a:br>
            <a:r>
              <a:rPr lang="en-US" sz="1600" dirty="0"/>
              <a:t/>
            </a:r>
            <a:br>
              <a:rPr lang="en-US" sz="1600" dirty="0"/>
            </a:br>
            <a:r>
              <a:rPr lang="en-US" sz="1600" dirty="0"/>
              <a:t>    </a:t>
            </a:r>
            <a:r>
              <a:rPr lang="en-US" sz="1600" dirty="0" err="1"/>
              <a:t>elif</a:t>
            </a:r>
            <a:r>
              <a:rPr lang="en-US" sz="1600" dirty="0"/>
              <a:t> hour&gt;=12 and hour&lt;18:</a:t>
            </a:r>
            <a:br>
              <a:rPr lang="en-US" sz="1600" dirty="0"/>
            </a:br>
            <a:r>
              <a:rPr lang="en-US" sz="1600" dirty="0"/>
              <a:t>        print("Good Afternoon!")</a:t>
            </a:r>
            <a:br>
              <a:rPr lang="en-US" sz="1600" dirty="0"/>
            </a:br>
            <a:r>
              <a:rPr lang="en-US" sz="1600" dirty="0"/>
              <a:t>        speak("Good Afternoon!")   </a:t>
            </a:r>
            <a:br>
              <a:rPr lang="en-US" sz="1600" dirty="0"/>
            </a:br>
            <a:r>
              <a:rPr lang="en-US" sz="1600" dirty="0"/>
              <a:t/>
            </a:r>
            <a:br>
              <a:rPr lang="en-US" sz="1600" dirty="0"/>
            </a:br>
            <a:r>
              <a:rPr lang="en-US" sz="1600" dirty="0"/>
              <a:t>    else:</a:t>
            </a:r>
            <a:br>
              <a:rPr lang="en-US" sz="1600" dirty="0"/>
            </a:br>
            <a:r>
              <a:rPr lang="en-US" sz="1600" dirty="0"/>
              <a:t>        print("Good Evening!") </a:t>
            </a:r>
            <a:br>
              <a:rPr lang="en-US" sz="1600" dirty="0"/>
            </a:br>
            <a:r>
              <a:rPr lang="en-US" sz="1600" dirty="0"/>
              <a:t>        speak("Good Evening!")  </a:t>
            </a:r>
            <a:br>
              <a:rPr lang="en-US" sz="1600" dirty="0"/>
            </a:br>
            <a:r>
              <a:rPr lang="en-US" sz="1600" dirty="0"/>
              <a:t>    </a:t>
            </a:r>
            <a:br>
              <a:rPr lang="en-US" sz="1600" dirty="0"/>
            </a:br>
            <a:r>
              <a:rPr lang="en-US" sz="1600" dirty="0"/>
              <a:t>    print("I am David Sir. Please tell me how may I help you")</a:t>
            </a:r>
            <a:br>
              <a:rPr lang="en-US" sz="1600" dirty="0"/>
            </a:br>
            <a:r>
              <a:rPr lang="en-US" sz="1600" dirty="0"/>
              <a:t>    speak("I am David Sir. Please tell me how may I help you</a:t>
            </a:r>
            <a:r>
              <a:rPr lang="en-US" sz="1400" dirty="0"/>
              <a:t>") </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261192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62266" cy="6130962"/>
          </a:xfrm>
        </p:spPr>
        <p:txBody>
          <a:bodyPr/>
          <a:lstStyle/>
          <a:p>
            <a:r>
              <a:rPr lang="en-US" sz="2800" b="1" dirty="0">
                <a:solidFill>
                  <a:schemeClr val="accent3">
                    <a:lumMod val="50000"/>
                  </a:schemeClr>
                </a:solidFill>
              </a:rPr>
              <a:t>Now write the module to add all the required customized responses to your questions</a:t>
            </a:r>
            <a:r>
              <a:rPr lang="en-US" sz="2800" b="1" dirty="0"/>
              <a:t>:</a:t>
            </a:r>
            <a:r>
              <a:rPr lang="en-US" b="1" dirty="0"/>
              <a:t/>
            </a:r>
            <a:br>
              <a:rPr lang="en-US" b="1" dirty="0"/>
            </a:br>
            <a:r>
              <a:rPr lang="en-IN" sz="1600" dirty="0"/>
              <a:t/>
            </a:r>
            <a:br>
              <a:rPr lang="en-IN" sz="1600" dirty="0"/>
            </a:br>
            <a:r>
              <a:rPr lang="en-IN" sz="1600" dirty="0"/>
              <a:t>if __name__ == "__main__":</a:t>
            </a:r>
            <a:br>
              <a:rPr lang="en-IN" sz="1600" dirty="0"/>
            </a:br>
            <a:r>
              <a:rPr lang="en-IN" sz="1600" dirty="0"/>
              <a:t>    </a:t>
            </a:r>
            <a:r>
              <a:rPr lang="en-IN" sz="1600" dirty="0" err="1"/>
              <a:t>wishMe</a:t>
            </a:r>
            <a:r>
              <a:rPr lang="en-IN" sz="1600" dirty="0"/>
              <a:t>()</a:t>
            </a:r>
            <a:br>
              <a:rPr lang="en-IN" sz="1600" dirty="0"/>
            </a:br>
            <a:r>
              <a:rPr lang="en-IN" sz="1600" dirty="0"/>
              <a:t>    while True:</a:t>
            </a:r>
            <a:br>
              <a:rPr lang="en-IN" sz="1600" dirty="0"/>
            </a:br>
            <a:r>
              <a:rPr lang="en-IN" sz="1600" dirty="0"/>
              <a:t>    # if 1:</a:t>
            </a:r>
            <a:br>
              <a:rPr lang="en-IN" sz="1600" dirty="0"/>
            </a:br>
            <a:r>
              <a:rPr lang="en-IN" sz="1600" dirty="0"/>
              <a:t>        query = </a:t>
            </a:r>
            <a:r>
              <a:rPr lang="en-IN" sz="1600" dirty="0" err="1"/>
              <a:t>takeCommand</a:t>
            </a:r>
            <a:r>
              <a:rPr lang="en-IN" sz="1600" dirty="0"/>
              <a:t>().lower()</a:t>
            </a:r>
            <a:br>
              <a:rPr lang="en-IN" sz="1600" dirty="0"/>
            </a:br>
            <a:r>
              <a:rPr lang="en-IN" sz="1600" dirty="0"/>
              <a:t/>
            </a:r>
            <a:br>
              <a:rPr lang="en-IN" sz="1600" dirty="0"/>
            </a:br>
            <a:r>
              <a:rPr lang="en-IN" sz="1600" dirty="0"/>
              <a:t>        # Logic for executing tasks based on query</a:t>
            </a:r>
            <a:br>
              <a:rPr lang="en-IN" sz="1600" dirty="0"/>
            </a:br>
            <a:r>
              <a:rPr lang="en-IN" sz="1600" dirty="0"/>
              <a:t>        if '</a:t>
            </a:r>
            <a:r>
              <a:rPr lang="en-IN" sz="1600" dirty="0" err="1"/>
              <a:t>wikipedia</a:t>
            </a:r>
            <a:r>
              <a:rPr lang="en-IN" sz="1600" dirty="0"/>
              <a:t>' in query:</a:t>
            </a:r>
            <a:br>
              <a:rPr lang="en-IN" sz="1600" dirty="0"/>
            </a:br>
            <a:r>
              <a:rPr lang="en-IN" sz="1600" dirty="0"/>
              <a:t>            speak('Searching Wikipedia...')</a:t>
            </a:r>
            <a:br>
              <a:rPr lang="en-IN" sz="1600" dirty="0"/>
            </a:br>
            <a:r>
              <a:rPr lang="en-IN" sz="1600" dirty="0"/>
              <a:t>            query = </a:t>
            </a:r>
            <a:r>
              <a:rPr lang="en-IN" sz="1600" dirty="0" err="1"/>
              <a:t>query.replace</a:t>
            </a:r>
            <a:r>
              <a:rPr lang="en-IN" sz="1600" dirty="0"/>
              <a:t>("</a:t>
            </a:r>
            <a:r>
              <a:rPr lang="en-IN" sz="1600" dirty="0" err="1"/>
              <a:t>wikipedia</a:t>
            </a:r>
            <a:r>
              <a:rPr lang="en-IN" sz="1600" dirty="0"/>
              <a:t>", "")</a:t>
            </a:r>
            <a:br>
              <a:rPr lang="en-IN" sz="1600" dirty="0"/>
            </a:br>
            <a:r>
              <a:rPr lang="en-IN" sz="1600" dirty="0"/>
              <a:t>            results = </a:t>
            </a:r>
            <a:r>
              <a:rPr lang="en-IN" sz="1600" dirty="0" err="1"/>
              <a:t>wikipedia.summary</a:t>
            </a:r>
            <a:r>
              <a:rPr lang="en-IN" sz="1600" dirty="0"/>
              <a:t>(query, sentences=2)</a:t>
            </a:r>
            <a:br>
              <a:rPr lang="en-IN" sz="1600" dirty="0"/>
            </a:br>
            <a:r>
              <a:rPr lang="en-IN" sz="1600" dirty="0"/>
              <a:t>            speak("According to Wikipedia")</a:t>
            </a:r>
            <a:br>
              <a:rPr lang="en-IN" sz="1600" dirty="0"/>
            </a:br>
            <a:r>
              <a:rPr lang="en-IN" sz="1600" dirty="0"/>
              <a:t>            print(results)</a:t>
            </a:r>
            <a:br>
              <a:rPr lang="en-IN" sz="1600" dirty="0"/>
            </a:br>
            <a:r>
              <a:rPr lang="en-IN" sz="1600" dirty="0"/>
              <a:t>            speak(results)</a:t>
            </a:r>
            <a:br>
              <a:rPr lang="en-IN" sz="1600" dirty="0"/>
            </a:br>
            <a:r>
              <a:rPr lang="en-IN" sz="1600" dirty="0"/>
              <a:t/>
            </a:r>
            <a:br>
              <a:rPr lang="en-IN" sz="1600" dirty="0"/>
            </a:br>
            <a:r>
              <a:rPr lang="en-IN" sz="1600" dirty="0"/>
              <a:t>        </a:t>
            </a:r>
            <a:r>
              <a:rPr lang="en-IN" sz="1600" dirty="0" err="1"/>
              <a:t>elif</a:t>
            </a:r>
            <a:r>
              <a:rPr lang="en-IN" sz="1600" dirty="0"/>
              <a:t> 'open </a:t>
            </a:r>
            <a:r>
              <a:rPr lang="en-IN" sz="1600" dirty="0" err="1"/>
              <a:t>youtube</a:t>
            </a:r>
            <a:r>
              <a:rPr lang="en-IN" sz="1600" dirty="0"/>
              <a:t>' in query:</a:t>
            </a:r>
            <a:br>
              <a:rPr lang="en-IN" sz="1600" dirty="0"/>
            </a:br>
            <a:r>
              <a:rPr lang="en-IN" sz="1600" dirty="0"/>
              <a:t>            </a:t>
            </a:r>
            <a:r>
              <a:rPr lang="en-IN" sz="1600" dirty="0" err="1"/>
              <a:t>webbrowser.open</a:t>
            </a:r>
            <a:r>
              <a:rPr lang="en-IN" sz="1600" dirty="0"/>
              <a:t>("youtube.com")</a:t>
            </a:r>
            <a:br>
              <a:rPr lang="en-IN" sz="1600" dirty="0"/>
            </a:br>
            <a:r>
              <a:rPr lang="en-IN" sz="1600" dirty="0"/>
              <a:t/>
            </a:r>
            <a:br>
              <a:rPr lang="en-IN" sz="1600" dirty="0"/>
            </a:br>
            <a:r>
              <a:rPr lang="en-IN" sz="1600" dirty="0"/>
              <a:t>        </a:t>
            </a:r>
            <a:r>
              <a:rPr lang="en-IN" sz="1600" dirty="0" err="1"/>
              <a:t>elif</a:t>
            </a:r>
            <a:r>
              <a:rPr lang="en-IN" sz="1600" dirty="0"/>
              <a:t> 'open google' in query:</a:t>
            </a:r>
            <a:br>
              <a:rPr lang="en-IN" sz="1600" dirty="0"/>
            </a:br>
            <a:r>
              <a:rPr lang="en-IN" sz="1600" dirty="0"/>
              <a:t>            </a:t>
            </a:r>
            <a:r>
              <a:rPr lang="en-IN" sz="1600" dirty="0" err="1"/>
              <a:t>webbrowser.open</a:t>
            </a:r>
            <a:r>
              <a:rPr lang="en-IN" sz="1600" dirty="0"/>
              <a:t>("</a:t>
            </a:r>
            <a:r>
              <a:rPr lang="en-IN" sz="1600" dirty="0" smtClean="0"/>
              <a:t>google.com")</a:t>
            </a:r>
            <a:r>
              <a:rPr lang="en-IN" sz="1600" dirty="0"/>
              <a:t/>
            </a:r>
            <a:br>
              <a:rPr lang="en-IN" sz="1600" dirty="0"/>
            </a:br>
            <a:r>
              <a:rPr lang="en-IN" sz="1600" dirty="0"/>
              <a:t/>
            </a:r>
            <a:br>
              <a:rPr lang="en-IN" sz="1600" dirty="0"/>
            </a:br>
            <a:r>
              <a:rPr lang="en-IN" dirty="0" smtClean="0"/>
              <a:t/>
            </a:r>
            <a:br>
              <a:rPr lang="en-IN" dirty="0" smtClean="0"/>
            </a:br>
            <a:endParaRPr lang="en-IN" dirty="0"/>
          </a:p>
        </p:txBody>
      </p:sp>
    </p:spTree>
    <p:extLst>
      <p:ext uri="{BB962C8B-B14F-4D97-AF65-F5344CB8AC3E}">
        <p14:creationId xmlns:p14="http://schemas.microsoft.com/office/powerpoint/2010/main" val="75073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8" y="182880"/>
            <a:ext cx="10705512" cy="6413863"/>
          </a:xfrm>
        </p:spPr>
        <p:txBody>
          <a:bodyPr/>
          <a:lstStyle/>
          <a:p>
            <a:r>
              <a:rPr lang="en-IN" sz="1600" dirty="0" err="1"/>
              <a:t>elif</a:t>
            </a:r>
            <a:r>
              <a:rPr lang="en-IN" sz="1600" dirty="0"/>
              <a:t> 'open </a:t>
            </a:r>
            <a:r>
              <a:rPr lang="en-IN" sz="1600" dirty="0" err="1"/>
              <a:t>stackoverflow</a:t>
            </a:r>
            <a:r>
              <a:rPr lang="en-IN" sz="1600" dirty="0"/>
              <a:t>' in query:</a:t>
            </a:r>
            <a:br>
              <a:rPr lang="en-IN" sz="1600" dirty="0"/>
            </a:br>
            <a:r>
              <a:rPr lang="en-IN" sz="1600" dirty="0"/>
              <a:t>            </a:t>
            </a:r>
            <a:r>
              <a:rPr lang="en-IN" sz="1600" dirty="0" err="1"/>
              <a:t>webbrowser.open</a:t>
            </a:r>
            <a:r>
              <a:rPr lang="en-IN" sz="1600" dirty="0"/>
              <a:t>("stackoverflow.com") </a:t>
            </a:r>
            <a:br>
              <a:rPr lang="en-IN" sz="1600" dirty="0"/>
            </a:br>
            <a:r>
              <a:rPr lang="en-IN" sz="1600" dirty="0"/>
              <a:t/>
            </a:r>
            <a:br>
              <a:rPr lang="en-IN" sz="1600" dirty="0"/>
            </a:br>
            <a:r>
              <a:rPr lang="en-IN" sz="1600" dirty="0"/>
              <a:t>        </a:t>
            </a:r>
            <a:r>
              <a:rPr lang="en-IN" sz="1600" dirty="0" err="1"/>
              <a:t>elif</a:t>
            </a:r>
            <a:r>
              <a:rPr lang="en-IN" sz="1600" dirty="0"/>
              <a:t> 'open amazon' in query:</a:t>
            </a:r>
            <a:br>
              <a:rPr lang="en-IN" sz="1600" dirty="0"/>
            </a:br>
            <a:r>
              <a:rPr lang="en-IN" sz="1600" dirty="0"/>
              <a:t>                </a:t>
            </a:r>
            <a:r>
              <a:rPr lang="en-IN" sz="1600" dirty="0" err="1"/>
              <a:t>webbrowser.open</a:t>
            </a:r>
            <a:r>
              <a:rPr lang="en-IN" sz="1600" dirty="0"/>
              <a:t>("amazon.com")      </a:t>
            </a:r>
            <a:br>
              <a:rPr lang="en-IN" sz="1600" dirty="0"/>
            </a:br>
            <a:r>
              <a:rPr lang="en-IN" sz="1600" dirty="0"/>
              <a:t/>
            </a:r>
            <a:br>
              <a:rPr lang="en-IN" sz="1600" dirty="0"/>
            </a:br>
            <a:r>
              <a:rPr lang="en-IN" sz="1600" dirty="0"/>
              <a:t/>
            </a:r>
            <a:br>
              <a:rPr lang="en-IN" sz="1600" dirty="0"/>
            </a:br>
            <a:r>
              <a:rPr lang="en-IN" sz="1600" dirty="0"/>
              <a:t>        </a:t>
            </a:r>
            <a:r>
              <a:rPr lang="en-IN" sz="1600" dirty="0" err="1"/>
              <a:t>elif</a:t>
            </a:r>
            <a:r>
              <a:rPr lang="en-IN" sz="1600" dirty="0"/>
              <a:t> 'play music' in query:</a:t>
            </a:r>
            <a:br>
              <a:rPr lang="en-IN" sz="1600" dirty="0"/>
            </a:br>
            <a:r>
              <a:rPr lang="en-IN" sz="1600" dirty="0"/>
              <a:t>            </a:t>
            </a:r>
            <a:r>
              <a:rPr lang="en-IN" sz="1600" dirty="0" err="1"/>
              <a:t>music_dir</a:t>
            </a:r>
            <a:r>
              <a:rPr lang="en-IN" sz="1600" dirty="0"/>
              <a:t> = 'C:\\Users\\asus\\Music\\</a:t>
            </a:r>
            <a:r>
              <a:rPr lang="en-IN" sz="1600" dirty="0" smtClean="0"/>
              <a:t>songs‘             </a:t>
            </a:r>
            <a:r>
              <a:rPr lang="en-IN" sz="1600" dirty="0"/>
              <a:t> #Enter your system song location</a:t>
            </a:r>
            <a:br>
              <a:rPr lang="en-IN" sz="1600" dirty="0"/>
            </a:br>
            <a:r>
              <a:rPr lang="en-IN" sz="1600" dirty="0"/>
              <a:t>            songs = </a:t>
            </a:r>
            <a:r>
              <a:rPr lang="en-IN" sz="1600" dirty="0" err="1"/>
              <a:t>os.listdir</a:t>
            </a:r>
            <a:r>
              <a:rPr lang="en-IN" sz="1600" dirty="0"/>
              <a:t>(</a:t>
            </a:r>
            <a:r>
              <a:rPr lang="en-IN" sz="1600" dirty="0" err="1"/>
              <a:t>music_dir</a:t>
            </a:r>
            <a:r>
              <a:rPr lang="en-IN" sz="1600" dirty="0"/>
              <a:t>)</a:t>
            </a:r>
            <a:br>
              <a:rPr lang="en-IN" sz="1600" dirty="0"/>
            </a:br>
            <a:r>
              <a:rPr lang="en-IN" sz="1600" dirty="0"/>
              <a:t>            print(songs)    </a:t>
            </a:r>
            <a:br>
              <a:rPr lang="en-IN" sz="1600" dirty="0"/>
            </a:br>
            <a:r>
              <a:rPr lang="en-IN" sz="1600" dirty="0"/>
              <a:t>            </a:t>
            </a:r>
            <a:r>
              <a:rPr lang="en-IN" sz="1600" dirty="0" err="1"/>
              <a:t>os.startfile</a:t>
            </a:r>
            <a:r>
              <a:rPr lang="en-IN" sz="1600" dirty="0"/>
              <a:t>(</a:t>
            </a:r>
            <a:r>
              <a:rPr lang="en-IN" sz="1600" dirty="0" err="1"/>
              <a:t>os.path.join</a:t>
            </a:r>
            <a:r>
              <a:rPr lang="en-IN" sz="1600" dirty="0"/>
              <a:t>(</a:t>
            </a:r>
            <a:r>
              <a:rPr lang="en-IN" sz="1600" dirty="0" err="1"/>
              <a:t>music_dir</a:t>
            </a:r>
            <a:r>
              <a:rPr lang="en-IN" sz="1600" dirty="0"/>
              <a:t>, songs[0]))</a:t>
            </a:r>
            <a:br>
              <a:rPr lang="en-IN" sz="1600" dirty="0"/>
            </a:br>
            <a:r>
              <a:rPr lang="en-IN" sz="1600" dirty="0"/>
              <a:t/>
            </a:r>
            <a:br>
              <a:rPr lang="en-IN" sz="1600" dirty="0"/>
            </a:br>
            <a:r>
              <a:rPr lang="en-IN" sz="1600" dirty="0"/>
              <a:t>        </a:t>
            </a:r>
            <a:r>
              <a:rPr lang="en-IN" sz="1600" dirty="0" err="1"/>
              <a:t>elif</a:t>
            </a:r>
            <a:r>
              <a:rPr lang="en-IN" sz="1600" dirty="0"/>
              <a:t> 'the time' in query:</a:t>
            </a:r>
            <a:br>
              <a:rPr lang="en-IN" sz="1600" dirty="0"/>
            </a:br>
            <a:r>
              <a:rPr lang="en-IN" sz="1600" dirty="0"/>
              <a:t>            </a:t>
            </a:r>
            <a:r>
              <a:rPr lang="en-IN" sz="1600" dirty="0" err="1"/>
              <a:t>strTime</a:t>
            </a:r>
            <a:r>
              <a:rPr lang="en-IN" sz="1600" dirty="0"/>
              <a:t> = </a:t>
            </a:r>
            <a:r>
              <a:rPr lang="en-IN" sz="1600" dirty="0" err="1"/>
              <a:t>datetime.datetime.now</a:t>
            </a:r>
            <a:r>
              <a:rPr lang="en-IN" sz="1600" dirty="0"/>
              <a:t>().</a:t>
            </a:r>
            <a:r>
              <a:rPr lang="en-IN" sz="1600" dirty="0" err="1"/>
              <a:t>strftime</a:t>
            </a:r>
            <a:r>
              <a:rPr lang="en-IN" sz="1600" dirty="0"/>
              <a:t>("%H:%M:%S") </a:t>
            </a:r>
            <a:br>
              <a:rPr lang="en-IN" sz="1600" dirty="0"/>
            </a:br>
            <a:r>
              <a:rPr lang="en-IN" sz="1600" dirty="0"/>
              <a:t>            print(</a:t>
            </a:r>
            <a:r>
              <a:rPr lang="en-IN" sz="1600" dirty="0" err="1"/>
              <a:t>f"Sir</a:t>
            </a:r>
            <a:r>
              <a:rPr lang="en-IN" sz="1600" dirty="0"/>
              <a:t>, the time is {</a:t>
            </a:r>
            <a:r>
              <a:rPr lang="en-IN" sz="1600" dirty="0" err="1"/>
              <a:t>strTime</a:t>
            </a:r>
            <a:r>
              <a:rPr lang="en-IN" sz="1600" dirty="0"/>
              <a:t>}")   </a:t>
            </a:r>
            <a:br>
              <a:rPr lang="en-IN" sz="1600" dirty="0"/>
            </a:br>
            <a:r>
              <a:rPr lang="en-IN" sz="1600" dirty="0"/>
              <a:t>            speak(</a:t>
            </a:r>
            <a:r>
              <a:rPr lang="en-IN" sz="1600" dirty="0" err="1"/>
              <a:t>f"Sir</a:t>
            </a:r>
            <a:r>
              <a:rPr lang="en-IN" sz="1600" dirty="0"/>
              <a:t>, the time is {</a:t>
            </a:r>
            <a:r>
              <a:rPr lang="en-IN" sz="1600" dirty="0" err="1"/>
              <a:t>strTime</a:t>
            </a:r>
            <a:r>
              <a:rPr lang="en-IN" sz="1600" dirty="0"/>
              <a:t>}")</a:t>
            </a:r>
            <a:br>
              <a:rPr lang="en-IN" sz="1600" dirty="0"/>
            </a:br>
            <a:r>
              <a:rPr lang="en-IN" sz="1600" dirty="0"/>
              <a:t>            </a:t>
            </a:r>
            <a:br>
              <a:rPr lang="en-IN" sz="1600" dirty="0"/>
            </a:br>
            <a:r>
              <a:rPr lang="en-IN" sz="1600" dirty="0"/>
              <a:t/>
            </a:r>
            <a:br>
              <a:rPr lang="en-IN" sz="1600" dirty="0"/>
            </a:br>
            <a:r>
              <a:rPr lang="en-IN" sz="1600" dirty="0"/>
              <a:t>        </a:t>
            </a:r>
            <a:r>
              <a:rPr lang="en-IN" sz="1600" dirty="0" err="1"/>
              <a:t>elif</a:t>
            </a:r>
            <a:r>
              <a:rPr lang="en-IN" sz="1600" dirty="0"/>
              <a:t> 'open </a:t>
            </a:r>
            <a:r>
              <a:rPr lang="en-IN" sz="1600" dirty="0" smtClean="0"/>
              <a:t>word</a:t>
            </a:r>
            <a:r>
              <a:rPr lang="en-IN" sz="1600" dirty="0"/>
              <a:t>' in query:</a:t>
            </a:r>
            <a:br>
              <a:rPr lang="en-IN" sz="1600" dirty="0"/>
            </a:br>
            <a:r>
              <a:rPr lang="en-IN" sz="1600" dirty="0"/>
              <a:t>           w</a:t>
            </a:r>
            <a:r>
              <a:rPr lang="en-IN" sz="1600" dirty="0" smtClean="0"/>
              <a:t>ord</a:t>
            </a:r>
            <a:r>
              <a:rPr lang="en-IN" sz="1600" dirty="0"/>
              <a:t> </a:t>
            </a:r>
            <a:r>
              <a:rPr lang="en-IN" sz="1600" dirty="0" smtClean="0"/>
              <a:t>Path=</a:t>
            </a:r>
            <a:r>
              <a:rPr lang="en-IN" sz="1600" dirty="0"/>
              <a:t> "C:\\ProgramData\\Microsoft\\Windows\\Start Menu\\Programs" </a:t>
            </a:r>
            <a:r>
              <a:rPr lang="en-IN" sz="1600" dirty="0" smtClean="0"/>
              <a:t/>
            </a:r>
            <a:br>
              <a:rPr lang="en-IN" sz="1600" dirty="0" smtClean="0"/>
            </a:br>
            <a:r>
              <a:rPr lang="en-IN" sz="1600" dirty="0" smtClean="0"/>
              <a:t>                          #</a:t>
            </a:r>
            <a:r>
              <a:rPr lang="en-IN" sz="1600" dirty="0"/>
              <a:t>Mention location </a:t>
            </a:r>
            <a:r>
              <a:rPr lang="en-IN" sz="1600" dirty="0" smtClean="0"/>
              <a:t>of</a:t>
            </a:r>
            <a:r>
              <a:rPr lang="en-IN" sz="1600" dirty="0"/>
              <a:t> word in your system</a:t>
            </a:r>
            <a:br>
              <a:rPr lang="en-IN" sz="1600" dirty="0"/>
            </a:br>
            <a:r>
              <a:rPr lang="en-IN" sz="1600" dirty="0"/>
              <a:t>            </a:t>
            </a:r>
            <a:r>
              <a:rPr lang="en-IN" sz="1600" dirty="0" err="1" smtClean="0"/>
              <a:t>os.startfile</a:t>
            </a:r>
            <a:r>
              <a:rPr lang="en-IN" sz="1600" dirty="0" smtClean="0"/>
              <a:t>(</a:t>
            </a:r>
            <a:r>
              <a:rPr lang="en-IN" sz="1600" dirty="0" err="1" smtClean="0"/>
              <a:t>wordPath</a:t>
            </a:r>
            <a:r>
              <a:rPr lang="en-IN" sz="1600" dirty="0" smtClean="0"/>
              <a:t>)</a:t>
            </a: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76448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TotalTime>
  <Words>101</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PBL Project:- Group Name :- Python project Artificial Intelligence desktop Assistant Submitted to:-  Prof Sankpal Sir Submitted By :- 1. 1517 Amarnath Jejurkar 2. 1508 Pragati Deshmukh 3. 1510 Sakshi Doiphode 4. 1506 Yash Chand  </vt:lpstr>
      <vt:lpstr>PowerPoint Presentation</vt:lpstr>
      <vt:lpstr>Introduction:- How cool is it to build your own personal assistants like Alexa or Cortana. It’s not very complicated and can be easily achieved in Python. Personal digital assistants are capturing a lot of attention lately. Chatbots are common in most commercial websites. With growing advancements in artificial intelligence, training the machines to commands. Google has popularized voice-based search that is a boon for many like senior citizens who are not comfortable using the keypad/keyboard. This article will walk you through ttackle day-to-day tasks is the norm.  Voice based personal assistants have gained a lot of popularity in this era of smart homes and smart devices. These personal assistants can be easily configured to perform many of your regular tasks by simply giving voice he steps to quickly develop a voice based desktop assistant, Minchu (meaning Flash) that you can deploy on any device. The prerequisite for developing this application is knowledge of Python.  For building any voice based assistant you need two main functions. One for listening to your commands and another to respond to your commands. Along with these two core functions, you need the customized instructions that you will feed your assistant. </vt:lpstr>
      <vt:lpstr>What can this A.I. assistant do for you?     * It can send emails on your behalf.     * It can play music for you.     * It can do Wikipedia searches for you.     * It is capable of opening websites like Google, Youtube, etc., in a web browser.     * It is capable of opening your code editor or IDE with a single voice command.  The first step is to install and import all the necessary libraries. Use pip install to install the libraries before importing them. Following are some of the key libraries used in this program: The SpeechRecognition library allows Python to access audio from your system’s microphone, transcribe the audio, and save it.  Google’s text-to-speech package, gTTS converts your audio questions to text. The response from the look-up function that you write for fetching answer to the question is converted to an audio phrase by gTTS. This package interfaces with Google Translate’s API.  Playsound package is used to give voice to the answer. Playsound allows Python to play MP3 files.  Web browser package provides a high-level interface that allows displaying Web-based pages to users. Selenium is another option for displaying web pages. However, for using this you need to install and provide the browser-specific web driver.  Wikipedia is used to fetch a variety of information from the Wikipedia website. </vt:lpstr>
      <vt:lpstr>Implementation of AI Personal Assistant :- The entire code for this application is written in Python using libraries supported by Python. Import required libraries :- import pyttsx3                                      #pip install Pyttsx3    import speech_recognition as sr      #convert speech to text import datetime import wikipedia                                #pip install wikipedia import webbrowser                           #pip install webbrowser import os import smtplib import playsound                              #to play saved mp3 file    </vt:lpstr>
      <vt:lpstr>Write a function to capture your requests/questions:   r = sr.Recognizer()     with sr.Microphone() as source:         print("Listening...")         r.pause_threshold = 1         audio = r.listen(source)      try:         print("Recognizing...")             query = r.recognize_google(audio, language='en-in')         print(f"User said: {query}\n")      except Exception as e:         # print(e)             print("Say that again please...")           return "None"     return query  </vt:lpstr>
      <vt:lpstr>Next, write a function to wishes to you :-  Now, we will make a wishme() function that will make our J.A.R.V.I.S. wish or greet the user according to the time of computer or pc. To provide current or live time to A.I., we need to import a module called datetime. Import this module to your program by: def wishMe():     hour = int(datetime.datetime.now().hour)     if hour&gt;=0 and hour&lt;12:         print("Good Morning!")         speak("Good Morning!")      elif hour&gt;=12 and hour&lt;18:         print("Good Afternoon!")         speak("Good Afternoon!")         else:         print("Good Evening!")          speak("Good Evening!")            print("I am David Sir. Please tell me how may I help you")     speak("I am David Sir. Please tell me how may I help you")   </vt:lpstr>
      <vt:lpstr>Now write the module to add all the required customized responses to your questions:  if __name__ == "__main__":     wishMe()     while True:     # if 1:         query = takeCommand().lower()          # Logic for executing tasks based on query         if 'wikipedia' in query:             speak('Searching Wikipedia...')             query = query.replace("wikipedia", "")             results = wikipedia.summary(query, sentences=2)             speak("According to Wikipedia")             print(results)             speak(results)          elif 'open youtube' in query:             webbrowser.open("youtube.com")          elif 'open google' in query:             webbrowser.open("google.com")   </vt:lpstr>
      <vt:lpstr>elif 'open stackoverflow' in query:             webbrowser.open("stackoverflow.com")           elif 'open amazon' in query:                 webbrowser.open("amazon.com")                 elif 'play music' in query:             music_dir = 'C:\\Users\\asus\\Music\\songs‘              #Enter your system song location             songs = os.listdir(music_dir)             print(songs)                 os.startfile(os.path.join(music_dir, songs[0]))          elif 'the time' in query:             strTime = datetime.datetime.now().strftime("%H:%M:%S")              print(f"Sir, the time is {strTime}")                speak(f"Sir, the time is {strTime}")                       elif 'open word' in query:            word Path= "C:\\ProgramData\\Microsoft\\Windows\\Start Menu\\Programs"                            #Mention location of word in your system             os.startfile(wordPath)   </vt:lpstr>
      <vt:lpstr>Generate an executable for voice assistant :-  To create an executable from the Python script you can use Pyinstaller. First, you have to convert the .ipynb Python file to a .py extension. For this use ipython and nbconvert packages. Next, use Pyinstaller to create a .exe file for your .py file. All the following steps need to be performed in the command prompt from the location where Python is installed pip install ipyhton pip install nbconvert pip install pyinstaller pyinstaller  --onefile  -w ‘David’  David .py file created should be located in the same folder where the .ipynb file is located. Once the build is complete, Pyinstaller creates two folders, build and dist. Navigate to the dist folder and execute the .exe file to run your personal desktop assistant. This application is portable and can be executed on any device.</vt:lpstr>
      <vt:lpstr>  Conclusion :- This is how simple it is to build your own voice assistant. You can add many more features such as play your favorite songs, give weather details, open email application, compose emails, restart your system, etc. You can integrate this application into your phone or tablet as well. Have fun exploring and developing your own Alexa/Jarvis/Cortana/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19</cp:revision>
  <dcterms:created xsi:type="dcterms:W3CDTF">2021-07-04T04:46:47Z</dcterms:created>
  <dcterms:modified xsi:type="dcterms:W3CDTF">2021-07-07T04:13:56Z</dcterms:modified>
</cp:coreProperties>
</file>