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260" r:id="rId6"/>
    <p:sldId id="261" r:id="rId7"/>
    <p:sldId id="262" r:id="rId8"/>
    <p:sldId id="263" r:id="rId9"/>
    <p:sldId id="266" r:id="rId10"/>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95C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38"/>
  </p:normalViewPr>
  <p:slideViewPr>
    <p:cSldViewPr snapToGrid="0" snapToObjects="1" showGuides="1">
      <p:cViewPr varScale="1">
        <p:scale>
          <a:sx n="90" d="100"/>
          <a:sy n="90" d="100"/>
        </p:scale>
        <p:origin x="2466" y="10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0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0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86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0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91EA9682-4FEE-434B-9BF8-FC7FFE538091}"/>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67" name="Right Triangle 66">
            <a:extLst>
              <a:ext uri="{FF2B5EF4-FFF2-40B4-BE49-F238E27FC236}">
                <a16:creationId xmlns:a16="http://schemas.microsoft.com/office/drawing/2014/main" id="{DA818EFC-2E47-7D41-839D-585E266C6032}"/>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ight Triangle 67">
            <a:extLst>
              <a:ext uri="{FF2B5EF4-FFF2-40B4-BE49-F238E27FC236}">
                <a16:creationId xmlns:a16="http://schemas.microsoft.com/office/drawing/2014/main" id="{E34BC314-6499-634E-91F1-15087B08AD89}"/>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69" name="Right Triangle 68">
            <a:extLst>
              <a:ext uri="{FF2B5EF4-FFF2-40B4-BE49-F238E27FC236}">
                <a16:creationId xmlns:a16="http://schemas.microsoft.com/office/drawing/2014/main" id="{227FDEC3-7C24-6F4E-83BA-BCB735BA295F}"/>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70" name="Straight Connector 69">
            <a:extLst>
              <a:ext uri="{FF2B5EF4-FFF2-40B4-BE49-F238E27FC236}">
                <a16:creationId xmlns:a16="http://schemas.microsoft.com/office/drawing/2014/main" id="{C4F836DB-87CD-6E42-B0AD-B4E69F13E951}"/>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5D4F07-3C9D-9944-A4B7-C894C240BD95}"/>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42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687631" y="2083981"/>
            <a:ext cx="6648834" cy="2197507"/>
          </a:xfrm>
        </p:spPr>
        <p:txBody>
          <a:bodyPr/>
          <a:lstStyle/>
          <a:p>
            <a:r>
              <a:rPr lang="en-US" sz="1600" dirty="0"/>
              <a:t>Movies as a form of entertainment can be a very profitable industry. </a:t>
            </a:r>
          </a:p>
          <a:p>
            <a:endParaRPr lang="en-US" sz="1600" dirty="0"/>
          </a:p>
          <a:p>
            <a:r>
              <a:rPr lang="en-US" sz="1600" i="1" dirty="0"/>
              <a:t>What is the recipe for a successful movie?</a:t>
            </a:r>
          </a:p>
          <a:p>
            <a:endParaRPr lang="en-US" sz="1600" i="1" dirty="0"/>
          </a:p>
          <a:p>
            <a:r>
              <a:rPr lang="en-US" sz="1600" dirty="0"/>
              <a:t>Hinged on Netflix data from Kaggle, we have cleaned, sorted, and analyzed some of the most highly rated movies based on their IMDB scores to try to answer this question.</a:t>
            </a:r>
          </a:p>
          <a:p>
            <a:endParaRPr lang="en-US" sz="1600" dirty="0"/>
          </a:p>
          <a:p>
            <a:endParaRPr lang="en-US" sz="1600" dirty="0"/>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lstStyle/>
          <a:p>
            <a:r>
              <a:rPr lang="en-US" dirty="0"/>
              <a:t>August 2022</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lstStyle/>
          <a:p>
            <a:r>
              <a:rPr lang="en-US" sz="5400" dirty="0"/>
              <a:t>The next best </a:t>
            </a:r>
            <a:br>
              <a:rPr lang="en-US" sz="5400" dirty="0"/>
            </a:br>
            <a:r>
              <a:rPr lang="en-US" sz="5400" dirty="0"/>
              <a:t>	Netflix movie</a:t>
            </a:r>
          </a:p>
        </p:txBody>
      </p:sp>
    </p:spTree>
    <p:extLst>
      <p:ext uri="{BB962C8B-B14F-4D97-AF65-F5344CB8AC3E}">
        <p14:creationId xmlns:p14="http://schemas.microsoft.com/office/powerpoint/2010/main" val="393417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DBFA7-DE4A-8548-A662-CC641F646D94}"/>
              </a:ext>
            </a:extLst>
          </p:cNvPr>
          <p:cNvSpPr>
            <a:spLocks noGrp="1"/>
          </p:cNvSpPr>
          <p:nvPr>
            <p:ph type="body" sz="quarter" idx="10"/>
          </p:nvPr>
        </p:nvSpPr>
        <p:spPr>
          <a:xfrm>
            <a:off x="712172" y="2466025"/>
            <a:ext cx="6499382" cy="2010282"/>
          </a:xfrm>
        </p:spPr>
        <p:txBody>
          <a:bodyPr/>
          <a:lstStyle/>
          <a:p>
            <a:pPr algn="ctr" fontAlgn="base"/>
            <a:r>
              <a:rPr lang="en-US" sz="1600" b="0" i="0" dirty="0">
                <a:effectLst/>
                <a:latin typeface="Inter"/>
              </a:rPr>
              <a:t>The dataset has two files containing the titles (</a:t>
            </a:r>
            <a:r>
              <a:rPr lang="en-US" sz="1600" b="0" i="0" dirty="0">
                <a:effectLst/>
                <a:latin typeface="inherit"/>
              </a:rPr>
              <a:t>titles.csv</a:t>
            </a:r>
            <a:r>
              <a:rPr lang="en-US" sz="1600" b="0" i="0" dirty="0">
                <a:effectLst/>
                <a:latin typeface="Inter"/>
              </a:rPr>
              <a:t>) and the cast (</a:t>
            </a:r>
            <a:r>
              <a:rPr lang="en-US" sz="1600" b="0" i="0" dirty="0">
                <a:effectLst/>
                <a:latin typeface="inherit"/>
              </a:rPr>
              <a:t>credits.csv</a:t>
            </a:r>
            <a:r>
              <a:rPr lang="en-US" sz="1600" b="0" i="0" dirty="0">
                <a:effectLst/>
                <a:latin typeface="Inter"/>
              </a:rPr>
              <a:t>) for the title. The data was acquired in July 2022.</a:t>
            </a:r>
          </a:p>
          <a:p>
            <a:pPr algn="ctr" fontAlgn="base"/>
            <a:r>
              <a:rPr lang="en-US" sz="1600" b="0" i="0" dirty="0">
                <a:effectLst/>
                <a:latin typeface="Inter"/>
              </a:rPr>
              <a:t>This dataset contains </a:t>
            </a:r>
            <a:r>
              <a:rPr lang="en-US" sz="1600" b="0" i="0" dirty="0">
                <a:effectLst/>
                <a:latin typeface="inherit"/>
              </a:rPr>
              <a:t>+5k</a:t>
            </a:r>
            <a:r>
              <a:rPr lang="en-US" sz="1600" b="0" i="0" dirty="0">
                <a:effectLst/>
                <a:latin typeface="Inter"/>
              </a:rPr>
              <a:t> unique </a:t>
            </a:r>
            <a:r>
              <a:rPr lang="en-US" sz="1600" b="0" i="0" dirty="0">
                <a:effectLst/>
                <a:latin typeface="inherit"/>
              </a:rPr>
              <a:t>titles on Netflix</a:t>
            </a:r>
            <a:r>
              <a:rPr lang="en-US" sz="1600" b="0" i="0" dirty="0">
                <a:effectLst/>
                <a:latin typeface="Inter"/>
              </a:rPr>
              <a:t> with 15 columns of information,</a:t>
            </a:r>
            <a:endParaRPr lang="en-US" sz="1600" b="0" i="0" dirty="0">
              <a:effectLst/>
              <a:latin typeface="inherit"/>
            </a:endParaRPr>
          </a:p>
          <a:p>
            <a:pPr algn="ctr" fontAlgn="base"/>
            <a:r>
              <a:rPr lang="en-US" sz="1600" b="0" i="0" dirty="0">
                <a:effectLst/>
                <a:latin typeface="Inter"/>
              </a:rPr>
              <a:t>And </a:t>
            </a:r>
            <a:r>
              <a:rPr lang="en-US" sz="1600" b="0" i="0" dirty="0">
                <a:effectLst/>
                <a:latin typeface="inherit"/>
              </a:rPr>
              <a:t>over +77k</a:t>
            </a:r>
            <a:r>
              <a:rPr lang="en-US" sz="1600" b="0" i="0" dirty="0">
                <a:effectLst/>
                <a:latin typeface="Inter"/>
              </a:rPr>
              <a:t> credits of </a:t>
            </a:r>
            <a:r>
              <a:rPr lang="en-US" sz="1600" b="0" i="0" dirty="0">
                <a:effectLst/>
                <a:latin typeface="inherit"/>
              </a:rPr>
              <a:t>actors and directors</a:t>
            </a:r>
            <a:r>
              <a:rPr lang="en-US" sz="1600" b="0" i="0" dirty="0">
                <a:effectLst/>
                <a:latin typeface="Inter"/>
              </a:rPr>
              <a:t> on Netflix titles with 5 columns.</a:t>
            </a:r>
            <a:endParaRPr lang="en-US" sz="1600" dirty="0"/>
          </a:p>
        </p:txBody>
      </p:sp>
      <p:sp>
        <p:nvSpPr>
          <p:cNvPr id="4" name="Text Placeholder 3">
            <a:extLst>
              <a:ext uri="{FF2B5EF4-FFF2-40B4-BE49-F238E27FC236}">
                <a16:creationId xmlns:a16="http://schemas.microsoft.com/office/drawing/2014/main" id="{D0F7DDBF-002C-8A42-B3E2-F027F96131A1}"/>
              </a:ext>
            </a:extLst>
          </p:cNvPr>
          <p:cNvSpPr>
            <a:spLocks noGrp="1"/>
          </p:cNvSpPr>
          <p:nvPr>
            <p:ph type="body" sz="quarter" idx="12"/>
          </p:nvPr>
        </p:nvSpPr>
        <p:spPr>
          <a:xfrm>
            <a:off x="2013127" y="2108117"/>
            <a:ext cx="3746146" cy="396557"/>
          </a:xfrm>
        </p:spPr>
        <p:txBody>
          <a:bodyPr/>
          <a:lstStyle/>
          <a:p>
            <a:pPr algn="ctr"/>
            <a:r>
              <a:rPr lang="en-US" sz="1800" dirty="0"/>
              <a:t>Netflix Data from Kaggle</a:t>
            </a:r>
          </a:p>
        </p:txBody>
      </p:sp>
      <p:sp>
        <p:nvSpPr>
          <p:cNvPr id="6" name="Text Placeholder 5">
            <a:extLst>
              <a:ext uri="{FF2B5EF4-FFF2-40B4-BE49-F238E27FC236}">
                <a16:creationId xmlns:a16="http://schemas.microsoft.com/office/drawing/2014/main" id="{C727D9F9-2C8E-6341-89DA-0014AD82B52D}"/>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224F4421-C950-7F4C-943D-BF962C7E9A71}"/>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962EE544-930F-B84B-9BCD-77AD4DC7A7AB}"/>
              </a:ext>
            </a:extLst>
          </p:cNvPr>
          <p:cNvSpPr>
            <a:spLocks noGrp="1"/>
          </p:cNvSpPr>
          <p:nvPr>
            <p:ph type="title"/>
          </p:nvPr>
        </p:nvSpPr>
        <p:spPr/>
        <p:txBody>
          <a:bodyPr/>
          <a:lstStyle/>
          <a:p>
            <a:r>
              <a:rPr lang="en-US" dirty="0"/>
              <a:t>Source Data</a:t>
            </a:r>
          </a:p>
        </p:txBody>
      </p:sp>
    </p:spTree>
    <p:extLst>
      <p:ext uri="{BB962C8B-B14F-4D97-AF65-F5344CB8AC3E}">
        <p14:creationId xmlns:p14="http://schemas.microsoft.com/office/powerpoint/2010/main" val="19260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2137144"/>
            <a:ext cx="6499382" cy="2144344"/>
          </a:xfrm>
        </p:spPr>
        <p:txBody>
          <a:bodyPr/>
          <a:lstStyle/>
          <a:p>
            <a:r>
              <a:rPr lang="en-US" sz="1600" dirty="0"/>
              <a:t>With this data, we wanted to know (based on IMDB scores):</a:t>
            </a:r>
          </a:p>
          <a:p>
            <a:pPr marL="285750" indent="-285750">
              <a:buFont typeface="Arial" panose="020B0604020202020204" pitchFamily="34" charset="0"/>
              <a:buChar char="•"/>
            </a:pPr>
            <a:r>
              <a:rPr lang="en-US" sz="1600" dirty="0"/>
              <a:t>What is the most popular movie rating?</a:t>
            </a:r>
          </a:p>
          <a:p>
            <a:pPr marL="285750" indent="-285750">
              <a:buFont typeface="Arial" panose="020B0604020202020204" pitchFamily="34" charset="0"/>
              <a:buChar char="•"/>
            </a:pPr>
            <a:r>
              <a:rPr lang="en-US" sz="1600" dirty="0"/>
              <a:t>What is the best run time?</a:t>
            </a:r>
          </a:p>
          <a:p>
            <a:pPr marL="285750" indent="-285750">
              <a:buFont typeface="Arial" panose="020B0604020202020204" pitchFamily="34" charset="0"/>
              <a:buChar char="•"/>
            </a:pPr>
            <a:r>
              <a:rPr lang="en-US" sz="1600" dirty="0"/>
              <a:t>What is/are the top genre(s)?</a:t>
            </a:r>
          </a:p>
          <a:p>
            <a:pPr marL="285750" indent="-285750">
              <a:buFont typeface="Arial" panose="020B0604020202020204" pitchFamily="34" charset="0"/>
              <a:buChar char="•"/>
            </a:pPr>
            <a:r>
              <a:rPr lang="en-US" sz="1600" dirty="0"/>
              <a:t>Who are the best actors/directors?</a:t>
            </a:r>
          </a:p>
          <a:p>
            <a:pPr marL="285750" indent="-285750">
              <a:buFont typeface="Arial" panose="020B0604020202020204" pitchFamily="34" charset="0"/>
              <a:buChar char="•"/>
            </a:pPr>
            <a:r>
              <a:rPr lang="en-US" sz="1600" dirty="0"/>
              <a:t>What IMDB score will our movie likely garner?</a:t>
            </a:r>
          </a:p>
        </p:txBody>
      </p:sp>
      <p:sp>
        <p:nvSpPr>
          <p:cNvPr id="6" name="Text Placeholder 5">
            <a:extLst>
              <a:ext uri="{FF2B5EF4-FFF2-40B4-BE49-F238E27FC236}">
                <a16:creationId xmlns:a16="http://schemas.microsoft.com/office/drawing/2014/main" id="{71A66EB3-9FC7-F94C-BDC9-0598A3553733}"/>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p:txBody>
          <a:bodyPr/>
          <a:lstStyle/>
          <a:p>
            <a:r>
              <a:rPr lang="en-US" sz="5400" dirty="0"/>
              <a:t>What did we </a:t>
            </a:r>
            <a:br>
              <a:rPr lang="en-US" sz="5400" dirty="0"/>
            </a:br>
            <a:r>
              <a:rPr lang="en-US" sz="5400" dirty="0"/>
              <a:t>	want to learn?</a:t>
            </a:r>
          </a:p>
        </p:txBody>
      </p:sp>
    </p:spTree>
    <p:extLst>
      <p:ext uri="{BB962C8B-B14F-4D97-AF65-F5344CB8AC3E}">
        <p14:creationId xmlns:p14="http://schemas.microsoft.com/office/powerpoint/2010/main" val="323799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a:xfrm>
            <a:off x="687631" y="2127135"/>
            <a:ext cx="6499382" cy="2168418"/>
          </a:xfrm>
        </p:spPr>
        <p:txBody>
          <a:bodyPr/>
          <a:lstStyle/>
          <a:p>
            <a:r>
              <a:rPr lang="en-US" dirty="0"/>
              <a:t>To clean the data, we dropped any information we deemed irrelevant to our analysis. We excluded anything that related to TV shows or movies produced outside of the United States.</a:t>
            </a:r>
          </a:p>
          <a:p>
            <a:r>
              <a:rPr lang="en-US" dirty="0"/>
              <a:t>Then we used </a:t>
            </a:r>
            <a:r>
              <a:rPr lang="en-US" dirty="0" err="1"/>
              <a:t>postgresql</a:t>
            </a:r>
            <a:r>
              <a:rPr lang="en-US" dirty="0"/>
              <a:t> to create cleaned databases (one for movie data and the other for actor/director credits).</a:t>
            </a:r>
          </a:p>
          <a:p>
            <a:r>
              <a:rPr lang="en-US" dirty="0"/>
              <a:t>We used existing IMDB scores and votes to create a machine learning model that can predict what score our movie could get. The model shows that there is a 75% chance our movie would get over an 8.0 score.</a:t>
            </a:r>
          </a:p>
          <a:p>
            <a:endParaRPr lang="en-US" dirty="0"/>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a:xfrm>
            <a:off x="2436761" y="1671653"/>
            <a:ext cx="2615737" cy="396557"/>
          </a:xfrm>
        </p:spPr>
        <p:txBody>
          <a:bodyPr/>
          <a:lstStyle/>
          <a:p>
            <a:pPr algn="ctr"/>
            <a:r>
              <a:rPr lang="en-US" sz="2000" dirty="0"/>
              <a:t>~Teamwork~</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lstStyle/>
          <a:p>
            <a:r>
              <a:rPr lang="en-US" dirty="0"/>
              <a:t>Our process</a:t>
            </a:r>
          </a:p>
        </p:txBody>
      </p:sp>
      <p:sp>
        <p:nvSpPr>
          <p:cNvPr id="13" name="Text Placeholder 1">
            <a:extLst>
              <a:ext uri="{FF2B5EF4-FFF2-40B4-BE49-F238E27FC236}">
                <a16:creationId xmlns:a16="http://schemas.microsoft.com/office/drawing/2014/main" id="{09E5A6A4-E1C2-8563-0504-A26FB4BE8439}"/>
              </a:ext>
            </a:extLst>
          </p:cNvPr>
          <p:cNvSpPr txBox="1">
            <a:spLocks/>
          </p:cNvSpPr>
          <p:nvPr/>
        </p:nvSpPr>
        <p:spPr>
          <a:xfrm>
            <a:off x="687631" y="4667039"/>
            <a:ext cx="6499382" cy="2168418"/>
          </a:xfrm>
          <a:prstGeom prst="rect">
            <a:avLst/>
          </a:prstGeom>
        </p:spPr>
        <p:txBody>
          <a:bodyPr lIns="0" rIns="0"/>
          <a:lstStyle>
            <a:lvl1pPr marL="0" indent="0" algn="l" defTabSz="777240" rtl="0" eaLnBrk="1" latinLnBrk="0" hangingPunct="1">
              <a:lnSpc>
                <a:spcPct val="110000"/>
              </a:lnSpc>
              <a:spcBef>
                <a:spcPts val="850"/>
              </a:spcBef>
              <a:buFont typeface="Arial" panose="020B0604020202020204" pitchFamily="34" charset="0"/>
              <a:buNone/>
              <a:defRPr sz="1400" kern="1200">
                <a:solidFill>
                  <a:schemeClr val="bg1"/>
                </a:solidFill>
                <a:latin typeface="Century Gothic" panose="020B0502020202020204" pitchFamily="34" charset="0"/>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endParaRPr lang="en-US" dirty="0"/>
          </a:p>
        </p:txBody>
      </p:sp>
      <p:sp>
        <p:nvSpPr>
          <p:cNvPr id="15" name="Text Placeholder 1">
            <a:extLst>
              <a:ext uri="{FF2B5EF4-FFF2-40B4-BE49-F238E27FC236}">
                <a16:creationId xmlns:a16="http://schemas.microsoft.com/office/drawing/2014/main" id="{2C3D3F2B-B548-342A-DF62-89A68D61D7C3}"/>
              </a:ext>
            </a:extLst>
          </p:cNvPr>
          <p:cNvSpPr txBox="1">
            <a:spLocks/>
          </p:cNvSpPr>
          <p:nvPr/>
        </p:nvSpPr>
        <p:spPr>
          <a:xfrm>
            <a:off x="687631" y="4555957"/>
            <a:ext cx="6499382" cy="2168418"/>
          </a:xfrm>
          <a:prstGeom prst="rect">
            <a:avLst/>
          </a:prstGeom>
        </p:spPr>
        <p:txBody>
          <a:bodyPr lIns="0" rIns="0"/>
          <a:lstStyle>
            <a:lvl1pPr marL="0" indent="0" algn="l" defTabSz="777240" rtl="0" eaLnBrk="1" latinLnBrk="0" hangingPunct="1">
              <a:lnSpc>
                <a:spcPct val="110000"/>
              </a:lnSpc>
              <a:spcBef>
                <a:spcPts val="850"/>
              </a:spcBef>
              <a:buFont typeface="Arial" panose="020B0604020202020204" pitchFamily="34" charset="0"/>
              <a:buNone/>
              <a:defRPr sz="1400" kern="1200">
                <a:solidFill>
                  <a:schemeClr val="bg1"/>
                </a:solidFill>
                <a:latin typeface="Century Gothic" panose="020B0502020202020204" pitchFamily="34" charset="0"/>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r>
              <a:rPr lang="en-US" dirty="0"/>
              <a:t>Movies under an 8.0 rating were then filtered out. A minimum rating of 8.0 was used because the IMDB score is out of 10, so anything above an 8.0 would give us the most highly rated 20% of movies in our database.</a:t>
            </a:r>
          </a:p>
          <a:p>
            <a:r>
              <a:rPr lang="en-US" dirty="0"/>
              <a:t>Once we had a list of movies with an IMDB score of 8.0 or higher, we calculated “best” age certification, genre, actor, and director based on frequency. The run time is calculated from an average.</a:t>
            </a:r>
          </a:p>
        </p:txBody>
      </p:sp>
    </p:spTree>
    <p:extLst>
      <p:ext uri="{BB962C8B-B14F-4D97-AF65-F5344CB8AC3E}">
        <p14:creationId xmlns:p14="http://schemas.microsoft.com/office/powerpoint/2010/main" val="160101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a:xfrm>
            <a:off x="682627" y="2062473"/>
            <a:ext cx="6377391" cy="2301739"/>
          </a:xfrm>
        </p:spPr>
        <p:txBody>
          <a:bodyPr/>
          <a:lstStyle/>
          <a:p>
            <a:r>
              <a:rPr lang="en-US" dirty="0"/>
              <a:t>The “Best”:</a:t>
            </a:r>
          </a:p>
          <a:p>
            <a:r>
              <a:rPr lang="en-US" dirty="0"/>
              <a:t>Age Certification: R</a:t>
            </a:r>
          </a:p>
          <a:p>
            <a:r>
              <a:rPr lang="en-US" dirty="0"/>
              <a:t>Genre: Documentary</a:t>
            </a:r>
          </a:p>
          <a:p>
            <a:r>
              <a:rPr lang="en-US" dirty="0"/>
              <a:t>Actors (tied): Bo Burnham, Leonardo DiCaprio, Bill Burr</a:t>
            </a:r>
          </a:p>
          <a:p>
            <a:r>
              <a:rPr lang="en-US" dirty="0"/>
              <a:t>Directors (tied): Christopher Storer</a:t>
            </a:r>
          </a:p>
          <a:p>
            <a:r>
              <a:rPr lang="en-US" dirty="0"/>
              <a:t>Run time: 108 minutes</a:t>
            </a:r>
          </a:p>
          <a:p>
            <a:endParaRPr lang="en-US" dirty="0"/>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a:xfrm>
            <a:off x="687631" y="4622164"/>
            <a:ext cx="6499382" cy="2033818"/>
          </a:xfrm>
        </p:spPr>
        <p:txBody>
          <a:bodyPr/>
          <a:lstStyle/>
          <a:p>
            <a:r>
              <a:rPr lang="en-US" dirty="0"/>
              <a:t>The highest rated movies were Inception and Forrest Gump- tied with an IMDB score of 8.8.</a:t>
            </a:r>
          </a:p>
          <a:p>
            <a:r>
              <a:rPr lang="en-US" dirty="0"/>
              <a:t>There were 61% more “R” rated movies compared to the next highest rating of “G”.</a:t>
            </a:r>
          </a:p>
          <a:p>
            <a:r>
              <a:rPr lang="en-US" dirty="0"/>
              <a:t>The top three genres were: Documentary, Drama, and Comedy.</a:t>
            </a:r>
          </a:p>
          <a:p>
            <a:r>
              <a:rPr lang="en-US" dirty="0"/>
              <a:t>Tom Hanks was second “best” actor.</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lstStyle/>
          <a:p>
            <a:r>
              <a:rPr lang="en-US" dirty="0"/>
              <a:t>The Results</a:t>
            </a:r>
          </a:p>
        </p:txBody>
      </p:sp>
    </p:spTree>
    <p:extLst>
      <p:ext uri="{BB962C8B-B14F-4D97-AF65-F5344CB8AC3E}">
        <p14:creationId xmlns:p14="http://schemas.microsoft.com/office/powerpoint/2010/main" val="162957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a:xfrm>
            <a:off x="687631" y="2094614"/>
            <a:ext cx="6499382" cy="1800987"/>
          </a:xfrm>
        </p:spPr>
        <p:txBody>
          <a:bodyPr/>
          <a:lstStyle/>
          <a:p>
            <a:r>
              <a:rPr lang="en-US" dirty="0"/>
              <a:t>[list of our software, tools, technologies, </a:t>
            </a:r>
            <a:r>
              <a:rPr lang="en-US" dirty="0" err="1"/>
              <a:t>etc</a:t>
            </a:r>
            <a:r>
              <a:rPr lang="en-US" dirty="0"/>
              <a:t>]</a:t>
            </a:r>
          </a:p>
          <a:p>
            <a:endParaRPr lang="en-US" dirty="0"/>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lstStyle/>
          <a:p>
            <a:r>
              <a:rPr lang="en-US" dirty="0"/>
              <a:t>Our Tech</a:t>
            </a:r>
          </a:p>
        </p:txBody>
      </p:sp>
    </p:spTree>
    <p:extLst>
      <p:ext uri="{BB962C8B-B14F-4D97-AF65-F5344CB8AC3E}">
        <p14:creationId xmlns:p14="http://schemas.microsoft.com/office/powerpoint/2010/main" val="1402331508"/>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azine Cover 01_AE - v7" id="{541E4ABE-9D18-44FE-BF0E-7BD4170C7A9C}" vid="{8A7235EF-71B7-49B2-97E3-58EED6512A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CFB929D3-A7CA-4AB1-8061-FCB8D56D3FEE}">
  <ds:schemaRefs>
    <ds:schemaRef ds:uri="http://schemas.microsoft.com/sharepoint/v3/contenttype/forms"/>
  </ds:schemaRefs>
</ds:datastoreItem>
</file>

<file path=customXml/itemProps3.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Movie magazine covers</Template>
  <TotalTime>81</TotalTime>
  <Words>518</Words>
  <Application>Microsoft Office PowerPoint</Application>
  <PresentationFormat>Custom</PresentationFormat>
  <Paragraphs>50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inherit</vt:lpstr>
      <vt:lpstr>Inter</vt:lpstr>
      <vt:lpstr>Rockwell</vt:lpstr>
      <vt:lpstr>Tw Cen MT</vt:lpstr>
      <vt:lpstr>Office Theme</vt:lpstr>
      <vt:lpstr>The next best   Netflix movie</vt:lpstr>
      <vt:lpstr>Source Data</vt:lpstr>
      <vt:lpstr>What did we   want to learn?</vt:lpstr>
      <vt:lpstr>Our process</vt:lpstr>
      <vt:lpstr>The Results</vt:lpstr>
      <vt:lpstr>Our Tech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best   Netflix movie</dc:title>
  <dc:creator>amber archey</dc:creator>
  <cp:lastModifiedBy>amber archey</cp:lastModifiedBy>
  <cp:revision>1</cp:revision>
  <dcterms:created xsi:type="dcterms:W3CDTF">2022-08-12T00:03:09Z</dcterms:created>
  <dcterms:modified xsi:type="dcterms:W3CDTF">2022-08-12T01:24:27Z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