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65336F-A56A-474E-A0D7-14D7E36146FF}">
  <a:tblStyle styleId="{FF65336F-A56A-474E-A0D7-14D7E36146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f0e769a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f0e769a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f0e769a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f0e769a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f0e769a4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f0e769a4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f0e769a4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f0e769a4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AgriTech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834" y="222513"/>
            <a:ext cx="5907693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952500" y="144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{FF65336F-A56A-474E-A0D7-14D7E36146FF}</a:tableStyleId>
              </a:tblPr>
              <a:tblGrid>
                <a:gridCol w="1720100"/>
                <a:gridCol w="5518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AWS IOT 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Create and manage things, types and groups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AWS Kinesis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Processing and populating the stream data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AWS DynamoDB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NoSQL db for storing write intensive application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AWS Lambda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Processing the incoming data and generating alert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Python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Scripting language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React/NodeRed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UI application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Code Repository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GitLab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Members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Amarjeet Prajapati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Mahendra Sonwane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Sandesh Salunke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Sarvesh Sawant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Mahesh 	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700">
                <a:solidFill>
                  <a:schemeClr val="dk1"/>
                </a:solidFill>
              </a:rPr>
              <a:t>THANK YOU 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