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74" r:id="rId10"/>
    <p:sldId id="272" r:id="rId11"/>
    <p:sldId id="273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D16AD-C1D1-4B9E-8095-63C49D4AB00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51136-9A48-4997-BD57-977D240333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boto3 [command: pip install boto3]</a:t>
          </a:r>
        </a:p>
      </dgm:t>
    </dgm:pt>
    <dgm:pt modelId="{19DBE3C9-EB4A-45B9-AD6F-34D85140A5C9}" type="parTrans" cxnId="{28E166D6-0E0F-41F2-91BD-C7FD482DE717}">
      <dgm:prSet/>
      <dgm:spPr/>
      <dgm:t>
        <a:bodyPr/>
        <a:lstStyle/>
        <a:p>
          <a:endParaRPr lang="en-US"/>
        </a:p>
      </dgm:t>
    </dgm:pt>
    <dgm:pt modelId="{F1089574-DC04-478F-BB33-3A79AD0E752C}" type="sibTrans" cxnId="{28E166D6-0E0F-41F2-91BD-C7FD482DE717}">
      <dgm:prSet/>
      <dgm:spPr/>
      <dgm:t>
        <a:bodyPr/>
        <a:lstStyle/>
        <a:p>
          <a:endParaRPr lang="en-US"/>
        </a:p>
      </dgm:t>
    </dgm:pt>
    <dgm:pt modelId="{BE674072-7F6C-48EC-BADD-0B4EA614F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requests [command: pip install requests]</a:t>
          </a:r>
        </a:p>
      </dgm:t>
    </dgm:pt>
    <dgm:pt modelId="{60F6CCD9-9B37-44B1-9C5A-A044D76C53E7}" type="parTrans" cxnId="{750866B6-A7AB-4D36-89A9-79DE0B24823F}">
      <dgm:prSet/>
      <dgm:spPr/>
      <dgm:t>
        <a:bodyPr/>
        <a:lstStyle/>
        <a:p>
          <a:endParaRPr lang="en-US"/>
        </a:p>
      </dgm:t>
    </dgm:pt>
    <dgm:pt modelId="{40B2F369-3DAC-4100-ACCA-FA8C4D07581C}" type="sibTrans" cxnId="{750866B6-A7AB-4D36-89A9-79DE0B24823F}">
      <dgm:prSet/>
      <dgm:spPr/>
      <dgm:t>
        <a:bodyPr/>
        <a:lstStyle/>
        <a:p>
          <a:endParaRPr lang="en-US"/>
        </a:p>
      </dgm:t>
    </dgm:pt>
    <dgm:pt modelId="{5056C2FC-C5D3-4635-B40E-811F6173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AWSIoTPythonSDK [pip install AWSIoTPythonSDK] </a:t>
          </a:r>
        </a:p>
      </dgm:t>
    </dgm:pt>
    <dgm:pt modelId="{DDBD524E-8398-489A-9772-5AA5AACBAABE}" type="parTrans" cxnId="{B3A9F9A5-D505-4783-B14B-E53BF4DD5483}">
      <dgm:prSet/>
      <dgm:spPr/>
      <dgm:t>
        <a:bodyPr/>
        <a:lstStyle/>
        <a:p>
          <a:endParaRPr lang="en-US"/>
        </a:p>
      </dgm:t>
    </dgm:pt>
    <dgm:pt modelId="{2FD4D15A-E27F-48F1-B86E-645651F68B07}" type="sibTrans" cxnId="{B3A9F9A5-D505-4783-B14B-E53BF4DD5483}">
      <dgm:prSet/>
      <dgm:spPr/>
      <dgm:t>
        <a:bodyPr/>
        <a:lstStyle/>
        <a:p>
          <a:endParaRPr lang="en-US"/>
        </a:p>
      </dgm:t>
    </dgm:pt>
    <dgm:pt modelId="{951E5363-0B9F-4329-BA4E-FEDF122B76A5}" type="pres">
      <dgm:prSet presAssocID="{26AD16AD-C1D1-4B9E-8095-63C49D4AB00C}" presName="root" presStyleCnt="0">
        <dgm:presLayoutVars>
          <dgm:dir/>
          <dgm:resizeHandles val="exact"/>
        </dgm:presLayoutVars>
      </dgm:prSet>
      <dgm:spPr/>
    </dgm:pt>
    <dgm:pt modelId="{94E32FD6-146E-496C-B753-522322DB8D69}" type="pres">
      <dgm:prSet presAssocID="{82951136-9A48-4997-BD57-977D240333DE}" presName="compNode" presStyleCnt="0"/>
      <dgm:spPr/>
    </dgm:pt>
    <dgm:pt modelId="{E89808BC-8832-47AE-9F65-B0DE0A19F587}" type="pres">
      <dgm:prSet presAssocID="{82951136-9A48-4997-BD57-977D240333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853E4DA-5FC9-47CF-8436-BE23CF0A9F6B}" type="pres">
      <dgm:prSet presAssocID="{82951136-9A48-4997-BD57-977D240333DE}" presName="spaceRect" presStyleCnt="0"/>
      <dgm:spPr/>
    </dgm:pt>
    <dgm:pt modelId="{177579A8-40FF-45F8-8E70-D19586A1F26F}" type="pres">
      <dgm:prSet presAssocID="{82951136-9A48-4997-BD57-977D240333DE}" presName="textRect" presStyleLbl="revTx" presStyleIdx="0" presStyleCnt="3">
        <dgm:presLayoutVars>
          <dgm:chMax val="1"/>
          <dgm:chPref val="1"/>
        </dgm:presLayoutVars>
      </dgm:prSet>
      <dgm:spPr/>
    </dgm:pt>
    <dgm:pt modelId="{3074114E-71C1-4720-9F4D-881648AD50A9}" type="pres">
      <dgm:prSet presAssocID="{F1089574-DC04-478F-BB33-3A79AD0E752C}" presName="sibTrans" presStyleCnt="0"/>
      <dgm:spPr/>
    </dgm:pt>
    <dgm:pt modelId="{0E3F72CC-D329-4BAE-B7BB-8D5C30A92C9A}" type="pres">
      <dgm:prSet presAssocID="{BE674072-7F6C-48EC-BADD-0B4EA614F65A}" presName="compNode" presStyleCnt="0"/>
      <dgm:spPr/>
    </dgm:pt>
    <dgm:pt modelId="{057A63F4-A331-45B8-97BF-D9D94FD0D8E4}" type="pres">
      <dgm:prSet presAssocID="{BE674072-7F6C-48EC-BADD-0B4EA614F6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2FFB4C32-905C-4121-89AF-24771EF697BA}" type="pres">
      <dgm:prSet presAssocID="{BE674072-7F6C-48EC-BADD-0B4EA614F65A}" presName="spaceRect" presStyleCnt="0"/>
      <dgm:spPr/>
    </dgm:pt>
    <dgm:pt modelId="{E3084A4B-E016-44D0-B66E-55B3D78CB71A}" type="pres">
      <dgm:prSet presAssocID="{BE674072-7F6C-48EC-BADD-0B4EA614F65A}" presName="textRect" presStyleLbl="revTx" presStyleIdx="1" presStyleCnt="3">
        <dgm:presLayoutVars>
          <dgm:chMax val="1"/>
          <dgm:chPref val="1"/>
        </dgm:presLayoutVars>
      </dgm:prSet>
      <dgm:spPr/>
    </dgm:pt>
    <dgm:pt modelId="{7F666CCB-2A53-49D2-A0C5-F1076754989E}" type="pres">
      <dgm:prSet presAssocID="{40B2F369-3DAC-4100-ACCA-FA8C4D07581C}" presName="sibTrans" presStyleCnt="0"/>
      <dgm:spPr/>
    </dgm:pt>
    <dgm:pt modelId="{DEB5C23E-00F3-439D-88E6-90E8ABF6F689}" type="pres">
      <dgm:prSet presAssocID="{5056C2FC-C5D3-4635-B40E-811F6173A9B9}" presName="compNode" presStyleCnt="0"/>
      <dgm:spPr/>
    </dgm:pt>
    <dgm:pt modelId="{CF63B1B6-6EEF-4142-A92D-AC2660921EE2}" type="pres">
      <dgm:prSet presAssocID="{5056C2FC-C5D3-4635-B40E-811F6173A9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FF7313-3DE1-45FB-80F7-E6FB8867442E}" type="pres">
      <dgm:prSet presAssocID="{5056C2FC-C5D3-4635-B40E-811F6173A9B9}" presName="spaceRect" presStyleCnt="0"/>
      <dgm:spPr/>
    </dgm:pt>
    <dgm:pt modelId="{31DE35EF-E483-4A9F-A567-0E1AB9729C70}" type="pres">
      <dgm:prSet presAssocID="{5056C2FC-C5D3-4635-B40E-811F6173A9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DC7926-E171-4704-8224-D3A3501B3132}" type="presOf" srcId="{82951136-9A48-4997-BD57-977D240333DE}" destId="{177579A8-40FF-45F8-8E70-D19586A1F26F}" srcOrd="0" destOrd="0" presId="urn:microsoft.com/office/officeart/2018/2/layout/IconLabelList"/>
    <dgm:cxn modelId="{A62E198E-0890-4183-9F2F-FB3DA4102DFD}" type="presOf" srcId="{26AD16AD-C1D1-4B9E-8095-63C49D4AB00C}" destId="{951E5363-0B9F-4329-BA4E-FEDF122B76A5}" srcOrd="0" destOrd="0" presId="urn:microsoft.com/office/officeart/2018/2/layout/IconLabelList"/>
    <dgm:cxn modelId="{B3A9F9A5-D505-4783-B14B-E53BF4DD5483}" srcId="{26AD16AD-C1D1-4B9E-8095-63C49D4AB00C}" destId="{5056C2FC-C5D3-4635-B40E-811F6173A9B9}" srcOrd="2" destOrd="0" parTransId="{DDBD524E-8398-489A-9772-5AA5AACBAABE}" sibTransId="{2FD4D15A-E27F-48F1-B86E-645651F68B07}"/>
    <dgm:cxn modelId="{750866B6-A7AB-4D36-89A9-79DE0B24823F}" srcId="{26AD16AD-C1D1-4B9E-8095-63C49D4AB00C}" destId="{BE674072-7F6C-48EC-BADD-0B4EA614F65A}" srcOrd="1" destOrd="0" parTransId="{60F6CCD9-9B37-44B1-9C5A-A044D76C53E7}" sibTransId="{40B2F369-3DAC-4100-ACCA-FA8C4D07581C}"/>
    <dgm:cxn modelId="{5574ABB6-EDF1-44CF-A41A-2053CA70A83E}" type="presOf" srcId="{5056C2FC-C5D3-4635-B40E-811F6173A9B9}" destId="{31DE35EF-E483-4A9F-A567-0E1AB9729C70}" srcOrd="0" destOrd="0" presId="urn:microsoft.com/office/officeart/2018/2/layout/IconLabelList"/>
    <dgm:cxn modelId="{A82913D0-FE3E-4818-920F-2C45D2D3D1B0}" type="presOf" srcId="{BE674072-7F6C-48EC-BADD-0B4EA614F65A}" destId="{E3084A4B-E016-44D0-B66E-55B3D78CB71A}" srcOrd="0" destOrd="0" presId="urn:microsoft.com/office/officeart/2018/2/layout/IconLabelList"/>
    <dgm:cxn modelId="{28E166D6-0E0F-41F2-91BD-C7FD482DE717}" srcId="{26AD16AD-C1D1-4B9E-8095-63C49D4AB00C}" destId="{82951136-9A48-4997-BD57-977D240333DE}" srcOrd="0" destOrd="0" parTransId="{19DBE3C9-EB4A-45B9-AD6F-34D85140A5C9}" sibTransId="{F1089574-DC04-478F-BB33-3A79AD0E752C}"/>
    <dgm:cxn modelId="{5AEA2E48-1404-4443-99E5-7F2ED651B57B}" type="presParOf" srcId="{951E5363-0B9F-4329-BA4E-FEDF122B76A5}" destId="{94E32FD6-146E-496C-B753-522322DB8D69}" srcOrd="0" destOrd="0" presId="urn:microsoft.com/office/officeart/2018/2/layout/IconLabelList"/>
    <dgm:cxn modelId="{4B468E79-CA4E-4182-BC6C-E93BF341D889}" type="presParOf" srcId="{94E32FD6-146E-496C-B753-522322DB8D69}" destId="{E89808BC-8832-47AE-9F65-B0DE0A19F587}" srcOrd="0" destOrd="0" presId="urn:microsoft.com/office/officeart/2018/2/layout/IconLabelList"/>
    <dgm:cxn modelId="{F7F20E88-8008-4F78-9642-46AA26842DC7}" type="presParOf" srcId="{94E32FD6-146E-496C-B753-522322DB8D69}" destId="{D853E4DA-5FC9-47CF-8436-BE23CF0A9F6B}" srcOrd="1" destOrd="0" presId="urn:microsoft.com/office/officeart/2018/2/layout/IconLabelList"/>
    <dgm:cxn modelId="{A59ED583-73B1-4A04-84C2-323EF04EBDB6}" type="presParOf" srcId="{94E32FD6-146E-496C-B753-522322DB8D69}" destId="{177579A8-40FF-45F8-8E70-D19586A1F26F}" srcOrd="2" destOrd="0" presId="urn:microsoft.com/office/officeart/2018/2/layout/IconLabelList"/>
    <dgm:cxn modelId="{26A38F6A-67D9-4CB6-8F71-EBC8DE81BB53}" type="presParOf" srcId="{951E5363-0B9F-4329-BA4E-FEDF122B76A5}" destId="{3074114E-71C1-4720-9F4D-881648AD50A9}" srcOrd="1" destOrd="0" presId="urn:microsoft.com/office/officeart/2018/2/layout/IconLabelList"/>
    <dgm:cxn modelId="{FC317C9C-7FE4-41DC-8E6C-64B976D3022E}" type="presParOf" srcId="{951E5363-0B9F-4329-BA4E-FEDF122B76A5}" destId="{0E3F72CC-D329-4BAE-B7BB-8D5C30A92C9A}" srcOrd="2" destOrd="0" presId="urn:microsoft.com/office/officeart/2018/2/layout/IconLabelList"/>
    <dgm:cxn modelId="{DB9FE483-23F6-4FF8-98E9-4540BDD900A8}" type="presParOf" srcId="{0E3F72CC-D329-4BAE-B7BB-8D5C30A92C9A}" destId="{057A63F4-A331-45B8-97BF-D9D94FD0D8E4}" srcOrd="0" destOrd="0" presId="urn:microsoft.com/office/officeart/2018/2/layout/IconLabelList"/>
    <dgm:cxn modelId="{7866E0D9-39AF-4392-B3BF-B28C0A6BD8D1}" type="presParOf" srcId="{0E3F72CC-D329-4BAE-B7BB-8D5C30A92C9A}" destId="{2FFB4C32-905C-4121-89AF-24771EF697BA}" srcOrd="1" destOrd="0" presId="urn:microsoft.com/office/officeart/2018/2/layout/IconLabelList"/>
    <dgm:cxn modelId="{D99A04F9-7E6A-4EC0-A7D3-6AC3CB808773}" type="presParOf" srcId="{0E3F72CC-D329-4BAE-B7BB-8D5C30A92C9A}" destId="{E3084A4B-E016-44D0-B66E-55B3D78CB71A}" srcOrd="2" destOrd="0" presId="urn:microsoft.com/office/officeart/2018/2/layout/IconLabelList"/>
    <dgm:cxn modelId="{9297F82F-CFD0-4849-8B14-093EEFE74005}" type="presParOf" srcId="{951E5363-0B9F-4329-BA4E-FEDF122B76A5}" destId="{7F666CCB-2A53-49D2-A0C5-F1076754989E}" srcOrd="3" destOrd="0" presId="urn:microsoft.com/office/officeart/2018/2/layout/IconLabelList"/>
    <dgm:cxn modelId="{1AEB4CB7-45EC-4BD5-8D7D-CC522F10ED6C}" type="presParOf" srcId="{951E5363-0B9F-4329-BA4E-FEDF122B76A5}" destId="{DEB5C23E-00F3-439D-88E6-90E8ABF6F689}" srcOrd="4" destOrd="0" presId="urn:microsoft.com/office/officeart/2018/2/layout/IconLabelList"/>
    <dgm:cxn modelId="{C1F622BC-A359-4C91-93DC-E280B3A13162}" type="presParOf" srcId="{DEB5C23E-00F3-439D-88E6-90E8ABF6F689}" destId="{CF63B1B6-6EEF-4142-A92D-AC2660921EE2}" srcOrd="0" destOrd="0" presId="urn:microsoft.com/office/officeart/2018/2/layout/IconLabelList"/>
    <dgm:cxn modelId="{EF4BB94D-A41F-4509-93D1-83B56CD9E2B6}" type="presParOf" srcId="{DEB5C23E-00F3-439D-88E6-90E8ABF6F689}" destId="{C2FF7313-3DE1-45FB-80F7-E6FB8867442E}" srcOrd="1" destOrd="0" presId="urn:microsoft.com/office/officeart/2018/2/layout/IconLabelList"/>
    <dgm:cxn modelId="{5D9D61E1-A402-4D0C-A0F5-3890E794EC08}" type="presParOf" srcId="{DEB5C23E-00F3-439D-88E6-90E8ABF6F689}" destId="{31DE35EF-E483-4A9F-A567-0E1AB9729C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808BC-8832-47AE-9F65-B0DE0A19F587}">
      <dsp:nvSpPr>
        <dsp:cNvPr id="0" name=""/>
        <dsp:cNvSpPr/>
      </dsp:nvSpPr>
      <dsp:spPr>
        <a:xfrm>
          <a:off x="877317" y="984242"/>
          <a:ext cx="980271" cy="980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579A8-40FF-45F8-8E70-D19586A1F26F}">
      <dsp:nvSpPr>
        <dsp:cNvPr id="0" name=""/>
        <dsp:cNvSpPr/>
      </dsp:nvSpPr>
      <dsp:spPr>
        <a:xfrm>
          <a:off x="278262" y="2264745"/>
          <a:ext cx="21783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boto3 [command: pip install boto3]</a:t>
          </a:r>
        </a:p>
      </dsp:txBody>
      <dsp:txXfrm>
        <a:off x="278262" y="2264745"/>
        <a:ext cx="2178381" cy="720000"/>
      </dsp:txXfrm>
    </dsp:sp>
    <dsp:sp modelId="{057A63F4-A331-45B8-97BF-D9D94FD0D8E4}">
      <dsp:nvSpPr>
        <dsp:cNvPr id="0" name=""/>
        <dsp:cNvSpPr/>
      </dsp:nvSpPr>
      <dsp:spPr>
        <a:xfrm>
          <a:off x="3436915" y="984242"/>
          <a:ext cx="980271" cy="980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84A4B-E016-44D0-B66E-55B3D78CB71A}">
      <dsp:nvSpPr>
        <dsp:cNvPr id="0" name=""/>
        <dsp:cNvSpPr/>
      </dsp:nvSpPr>
      <dsp:spPr>
        <a:xfrm>
          <a:off x="2837860" y="2264745"/>
          <a:ext cx="21783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requests [command: pip install requests]</a:t>
          </a:r>
        </a:p>
      </dsp:txBody>
      <dsp:txXfrm>
        <a:off x="2837860" y="2264745"/>
        <a:ext cx="2178381" cy="720000"/>
      </dsp:txXfrm>
    </dsp:sp>
    <dsp:sp modelId="{CF63B1B6-6EEF-4142-A92D-AC2660921EE2}">
      <dsp:nvSpPr>
        <dsp:cNvPr id="0" name=""/>
        <dsp:cNvSpPr/>
      </dsp:nvSpPr>
      <dsp:spPr>
        <a:xfrm>
          <a:off x="5996513" y="984242"/>
          <a:ext cx="980271" cy="980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E35EF-E483-4A9F-A567-0E1AB9729C70}">
      <dsp:nvSpPr>
        <dsp:cNvPr id="0" name=""/>
        <dsp:cNvSpPr/>
      </dsp:nvSpPr>
      <dsp:spPr>
        <a:xfrm>
          <a:off x="5397458" y="2264745"/>
          <a:ext cx="21783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AWSIoTPythonSDK [pip install AWSIoTPythonSDK] </a:t>
          </a:r>
        </a:p>
      </dsp:txBody>
      <dsp:txXfrm>
        <a:off x="5397458" y="2264745"/>
        <a:ext cx="217838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2132-2618-4700-9574-24908CD5B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24FE2-2F3A-40C1-B16B-F4CECAD4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7E440-D5F9-47CA-ACEB-7C2A7B99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A7C5-9D90-49BD-9C47-8B9C1DC4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5F5B-60E5-45A9-90EE-6B5CFB25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D72E-FB71-4D18-B52E-CA9FAFC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CA90-457F-44B6-AF5E-610084301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0861-AAA5-46E9-A6C6-83B0410F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4012-328D-4678-953F-9AD455A9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9A36-B0DD-4F24-BE79-7D146185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5A40E-B87D-4894-8837-6F8CE9A5B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78BC1-9B00-4A7E-9191-5668062AF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B3CC-F463-479F-9C54-62E41D11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0CFA-3DBF-4CF4-9A57-D3B4F881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55AA-B538-483C-9833-33593BD0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1CEA-0645-4DF2-ABF7-FA38F750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6F10-0D10-4DF8-B959-22A76ABF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0716-2582-48C8-97A5-D40206C1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A422-8154-49D4-AF3D-7FEB0332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95C-5D80-4841-8D21-2E177949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668B-5D67-4043-94EB-F77576DC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368B-792C-4F7E-8A72-460FF91B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00F2-F1EB-4379-9670-10D0F1E2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27B9-8E06-493D-BDB5-CFA82E30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4CEC-D4FF-48D6-96E5-ADA4E154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0EA9-0CA9-49FC-99A4-43084E63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BBAC-9793-41FC-81D4-C3BFA36A0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E4DA-1EDE-4B3C-BECD-1FAD8574E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76A64-8A90-4851-A699-450DA08A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A4505-3364-4497-A4D9-72B3213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F2167-DC53-40E1-B3F2-FC50EF6B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5003-5DCF-49D5-9F71-559605AD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0807-F4B6-4F3C-83BD-1ECC6E94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7BEA2-3DA3-4028-B79C-83D609EC7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E0665-9929-4D50-BEE1-D6A0099F8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ECB1C-1674-4548-B568-4229D2B8D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57378-4FDF-4B3B-9A25-389381D6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C7F6A-1746-4DD4-AFC3-437C6BF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532B7-5D50-4B5F-B7BA-C0D1F54D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FC1B-512C-4927-8C80-43AAC511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B997C-3C27-4C61-A947-C4E7335C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072EA-ABA3-4F19-9F00-68EE3225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2A98-4619-4DC2-9C77-EB481698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AD479-CE78-42D8-B00C-FFF7E456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6C9BD-34BF-4877-83F6-EA7F0EF4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9832-E558-44D0-90BE-39595ECA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50ED-AC20-40D1-A780-44CFE7DD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A4A3-70E3-4C7B-8E13-83EDD160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B5E19-DA04-442E-8173-B04895DB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B7C28-ECD4-423C-A803-30B711E1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C5A5-561D-4E4D-9B6D-80FD79F3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5162-6427-46F4-B6FE-9CFDBA07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59F6-5F55-478B-8C09-87DFC4F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B8C70-3A0C-4C28-9A4E-05821A339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0CD7C-7AB0-49EA-B85D-2D5DDEB0D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4678-0FBE-4509-8476-53ED8B1D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F053F-E506-47FF-8D7D-5A5355B6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3F57-0B16-4A16-9C67-A0FFF036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8FD12-1E73-4152-AA7F-8C3468FB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2F8A-69E7-49C1-805C-F6636F9E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3CA6-2CAD-4FAC-A3C2-8A6DA4AD3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3738-B6E1-4C23-A9D4-D0C577F6873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14F3-F65C-4EA8-B6E7-E3E37F357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8DB2-D0B3-4953-B7EB-6A8D88C22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3918-9295-40D8-93B1-CD7B85EA2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2.console.aws.amazon.com/iot/home?region=us-east-2#/thinggroup/BakerAcres" TargetMode="External"/><Relationship Id="rId2" Type="http://schemas.openxmlformats.org/officeDocument/2006/relationships/hyperlink" Target="https://us-east-2.console.aws.amazon.com/iot/home?region=us-east-2#/thinggroup/Ryanai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-east-2.console.aws.amazon.com/iot/home?region=us-east-2#/thing/SoilSensor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73C78-FF66-4CF4-9C3D-C09A2B495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b="1">
                <a:solidFill>
                  <a:srgbClr val="FFFFFF"/>
                </a:solidFill>
              </a:rPr>
              <a:t>Agri-Tech-Farm Water Management</a:t>
            </a:r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Contd</a:t>
            </a: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..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Farm Hierarchy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5B0A8C-D444-4460-B2CE-F779A4AC636B}"/>
              </a:ext>
            </a:extLst>
          </p:cNvPr>
          <p:cNvSpPr txBox="1"/>
          <p:nvPr/>
        </p:nvSpPr>
        <p:spPr>
          <a:xfrm>
            <a:off x="4248812" y="6087821"/>
            <a:ext cx="32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AWS IoT Core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DCDA9E5C-095C-4B0C-8AC3-3E8F2DEC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12" y="6060439"/>
            <a:ext cx="424096" cy="4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6F571-3C8C-434B-9E16-97BEE2327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2" y="2263516"/>
            <a:ext cx="7698204" cy="37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..Farm Hierarchy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5B0A8C-D444-4460-B2CE-F779A4AC636B}"/>
              </a:ext>
            </a:extLst>
          </p:cNvPr>
          <p:cNvSpPr txBox="1"/>
          <p:nvPr/>
        </p:nvSpPr>
        <p:spPr>
          <a:xfrm>
            <a:off x="2439467" y="6098195"/>
            <a:ext cx="32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AWS IoT Core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DCDA9E5C-095C-4B0C-8AC3-3E8F2DEC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61" y="6098195"/>
            <a:ext cx="424096" cy="4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2A6A5-A8CE-4A44-B1B7-A5C9CD88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5" y="2267416"/>
            <a:ext cx="8223115" cy="373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F15B5-9457-4722-99B5-BB5FCCC0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760" y="4479925"/>
            <a:ext cx="2603998" cy="1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Sensor Simulator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DA8BE-CCC0-4B15-8BA4-F50B1E406E8B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Start pushing sensor data using sensor simulator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Script: </a:t>
            </a:r>
            <a:r>
              <a:rPr lang="en-US" sz="2400" b="1" i="1"/>
              <a:t>InvokeSensorSimulator.py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42D5C-8198-420B-8423-F8871FF5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45" y="2301261"/>
            <a:ext cx="6520845" cy="41171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951B1D-3DC0-44C9-91B1-F3A7859ACF1C}"/>
              </a:ext>
            </a:extLst>
          </p:cNvPr>
          <p:cNvSpPr txBox="1"/>
          <p:nvPr/>
        </p:nvSpPr>
        <p:spPr>
          <a:xfrm>
            <a:off x="7147193" y="650553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Console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4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Invoker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DA8BE-CCC0-4B15-8BA4-F50B1E406E8B}"/>
              </a:ext>
            </a:extLst>
          </p:cNvPr>
          <p:cNvSpPr txBox="1"/>
          <p:nvPr/>
        </p:nvSpPr>
        <p:spPr>
          <a:xfrm>
            <a:off x="1424904" y="2494450"/>
            <a:ext cx="9578376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Run Lambda Function using scheduler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Script: </a:t>
            </a:r>
            <a:r>
              <a:rPr lang="en-US" sz="2400" b="1" i="1" dirty="0"/>
              <a:t>InvokeSensorSimulator.py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8859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Contd.. Sensor Simulator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51B1D-3DC0-44C9-91B1-F3A7859ACF1C}"/>
              </a:ext>
            </a:extLst>
          </p:cNvPr>
          <p:cNvSpPr txBox="1"/>
          <p:nvPr/>
        </p:nvSpPr>
        <p:spPr>
          <a:xfrm>
            <a:off x="1119322" y="5731992"/>
            <a:ext cx="9358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Data Inserted to </a:t>
            </a:r>
            <a:r>
              <a:rPr lang="en-US" sz="1800" b="1" i="1" dirty="0"/>
              <a:t>Dynamo DB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61E93-A7F0-4C5A-8AB0-83E8DD2A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8" y="3259559"/>
            <a:ext cx="10731683" cy="2163583"/>
          </a:xfrm>
          <a:prstGeom prst="rect">
            <a:avLst/>
          </a:prstGeom>
        </p:spPr>
      </p:pic>
      <p:pic>
        <p:nvPicPr>
          <p:cNvPr id="15" name="Graphic 23">
            <a:extLst>
              <a:ext uri="{FF2B5EF4-FFF2-40B4-BE49-F238E27FC236}">
                <a16:creationId xmlns:a16="http://schemas.microsoft.com/office/drawing/2014/main" id="{0B576C5B-A89E-46D9-A968-3A218B489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15" y="5659040"/>
            <a:ext cx="563245" cy="5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77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Sprinkler Simulator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DA8BE-CCC0-4B15-8BA4-F50B1E406E8B}"/>
              </a:ext>
            </a:extLst>
          </p:cNvPr>
          <p:cNvSpPr txBox="1"/>
          <p:nvPr/>
        </p:nvSpPr>
        <p:spPr>
          <a:xfrm>
            <a:off x="1424904" y="2494450"/>
            <a:ext cx="3898936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Start receiving sprinkler alert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Script: </a:t>
            </a:r>
            <a:r>
              <a:rPr lang="en-US" sz="2400" b="1" i="1" dirty="0"/>
              <a:t>InvokeSprinklerSimulator.py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51B1D-3DC0-44C9-91B1-F3A7859ACF1C}"/>
              </a:ext>
            </a:extLst>
          </p:cNvPr>
          <p:cNvSpPr txBox="1"/>
          <p:nvPr/>
        </p:nvSpPr>
        <p:spPr>
          <a:xfrm>
            <a:off x="7167513" y="585295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Console Output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64C99-1A66-4373-99AC-03A1F6D1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50" y="2502165"/>
            <a:ext cx="6021973" cy="31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9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DA8BE-CCC0-4B15-8BA4-F50B1E406E8B}"/>
              </a:ext>
            </a:extLst>
          </p:cNvPr>
          <p:cNvSpPr txBox="1"/>
          <p:nvPr/>
        </p:nvSpPr>
        <p:spPr>
          <a:xfrm>
            <a:off x="1424904" y="2494450"/>
            <a:ext cx="368369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Script: </a:t>
            </a:r>
            <a:r>
              <a:rPr lang="en-US" sz="2400" b="1" i="1" dirty="0"/>
              <a:t>InvokeDeviceDashboard.py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51B1D-3DC0-44C9-91B1-F3A7859ACF1C}"/>
              </a:ext>
            </a:extLst>
          </p:cNvPr>
          <p:cNvSpPr txBox="1"/>
          <p:nvPr/>
        </p:nvSpPr>
        <p:spPr>
          <a:xfrm>
            <a:off x="764516" y="6209203"/>
            <a:ext cx="677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Console Output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ED595-9B4D-49CB-978E-5E844235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99" y="2238200"/>
            <a:ext cx="6069410" cy="45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1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9AD2-1FD4-442E-8B4D-2722FFEE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5C82-AED0-4503-9966-5840C1A1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This is a simple system to manage and actuate sprinklers based on soil temperature and moisture in a large farm. </a:t>
            </a:r>
          </a:p>
        </p:txBody>
      </p:sp>
    </p:spTree>
    <p:extLst>
      <p:ext uri="{BB962C8B-B14F-4D97-AF65-F5344CB8AC3E}">
        <p14:creationId xmlns:p14="http://schemas.microsoft.com/office/powerpoint/2010/main" val="314522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9AD2-1FD4-442E-8B4D-2722FFEE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5CB58C7B-6E71-43A1-B1A8-F4BCC28A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65" y="188230"/>
            <a:ext cx="7875734" cy="62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6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9AD2-1FD4-442E-8B4D-2722FFEE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Packages</a:t>
            </a:r>
          </a:p>
        </p:txBody>
      </p: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D4AD83E6-321D-4EAB-AA07-AF430B10C1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41442" y="591437"/>
          <a:ext cx="7854102" cy="396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08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9AD2-1FD4-442E-8B4D-2722FFEE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BECC-9F95-45BD-B3AD-4E595A5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40" y="182020"/>
            <a:ext cx="7801233" cy="43899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Go to C:\Users\&lt;--UserName--&gt;\.aws &gt; credentials and update credentials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EF24B-7693-4143-8F5E-DA87E261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38" y="800553"/>
            <a:ext cx="6943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5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9AD2-1FD4-442E-8B4D-2722FFEE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IAM 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BECC-9F95-45BD-B3AD-4E595A5C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40" y="182019"/>
            <a:ext cx="7801233" cy="6445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capstoneDynamoRole</a:t>
            </a:r>
          </a:p>
          <a:p>
            <a:pPr lvl="1"/>
            <a:r>
              <a:rPr lang="en-US" dirty="0"/>
              <a:t>Permissions Policies</a:t>
            </a:r>
          </a:p>
          <a:p>
            <a:pPr lvl="2"/>
            <a:r>
              <a:rPr lang="en-US" dirty="0"/>
              <a:t>AWSIoTThingsRegistration</a:t>
            </a:r>
          </a:p>
          <a:p>
            <a:pPr lvl="2"/>
            <a:r>
              <a:rPr lang="en-US" dirty="0"/>
              <a:t>AmazonDynamoDBFullAccess</a:t>
            </a:r>
          </a:p>
          <a:p>
            <a:pPr lvl="2"/>
            <a:r>
              <a:rPr lang="en-US" dirty="0"/>
              <a:t>AWSIoTRuleActions</a:t>
            </a:r>
          </a:p>
          <a:p>
            <a:pPr lvl="2"/>
            <a:r>
              <a:rPr lang="en-US" dirty="0" err="1"/>
              <a:t>AWSLambdaBasicExecutionRole</a:t>
            </a:r>
            <a:endParaRPr lang="en-US" dirty="0"/>
          </a:p>
          <a:p>
            <a:pPr lvl="2"/>
            <a:r>
              <a:rPr lang="en-US" dirty="0"/>
              <a:t>CloudWatchApplicationInsightsFullAccess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capstoneIoTRole</a:t>
            </a:r>
          </a:p>
          <a:p>
            <a:pPr lvl="1"/>
            <a:r>
              <a:rPr lang="en-US" dirty="0"/>
              <a:t>Permission Policies</a:t>
            </a:r>
          </a:p>
          <a:p>
            <a:pPr lvl="2"/>
            <a:r>
              <a:rPr lang="en-US" dirty="0"/>
              <a:t>AWSIoTThingsRegistration</a:t>
            </a:r>
          </a:p>
          <a:p>
            <a:pPr lvl="2"/>
            <a:r>
              <a:rPr lang="en-US" dirty="0"/>
              <a:t>AWSIoTLogging</a:t>
            </a:r>
          </a:p>
          <a:p>
            <a:pPr lvl="2"/>
            <a:r>
              <a:rPr lang="en-US" dirty="0"/>
              <a:t>AmazonDynamoDBFullAccess</a:t>
            </a:r>
          </a:p>
          <a:p>
            <a:pPr lvl="2"/>
            <a:r>
              <a:rPr lang="en-US" dirty="0"/>
              <a:t>AWSIoTRuleActions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2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4895FD-C302-4934-93F4-46C2A14B8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413" y="1500122"/>
            <a:ext cx="7847013" cy="3491046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857109" y="2967120"/>
            <a:ext cx="195207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A200-8141-417C-9C3C-4C28075E2AED}"/>
              </a:ext>
            </a:extLst>
          </p:cNvPr>
          <p:cNvSpPr txBox="1"/>
          <p:nvPr/>
        </p:nvSpPr>
        <p:spPr>
          <a:xfrm>
            <a:off x="4143840" y="260076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Lambda Function with Script : </a:t>
            </a:r>
            <a:r>
              <a:rPr lang="en-US" b="1" i="1" dirty="0"/>
              <a:t>SprinklerMontiorlambda.py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 role to Lambda function </a:t>
            </a:r>
            <a:r>
              <a:rPr lang="en-US" b="1" i="1" dirty="0"/>
              <a:t>capstoneDynamoRole</a:t>
            </a:r>
          </a:p>
        </p:txBody>
      </p:sp>
    </p:spTree>
    <p:extLst>
      <p:ext uri="{BB962C8B-B14F-4D97-AF65-F5344CB8AC3E}">
        <p14:creationId xmlns:p14="http://schemas.microsoft.com/office/powerpoint/2010/main" val="33499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One-time Activities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DA8BE-CCC0-4B15-8BA4-F50B1E406E8B}"/>
              </a:ext>
            </a:extLst>
          </p:cNvPr>
          <p:cNvSpPr txBox="1"/>
          <p:nvPr/>
        </p:nvSpPr>
        <p:spPr>
          <a:xfrm>
            <a:off x="1424905" y="2494450"/>
            <a:ext cx="3478400" cy="35631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Perform all one-time activities such as: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Sprinkler &amp; Sensors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Associate Sprinkler &amp; Sensors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Create Certificates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Rules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Script : </a:t>
            </a:r>
            <a:r>
              <a:rPr lang="en-US" sz="1900" b="1" i="1" dirty="0"/>
              <a:t>InvokeDeviceConfiguration.py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Output Generated: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5C2BC-950E-4F84-90EB-AB034E8CA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7" r="-3" b="7986"/>
          <a:stretch/>
        </p:blipFill>
        <p:spPr>
          <a:xfrm>
            <a:off x="5385405" y="2486034"/>
            <a:ext cx="2743200" cy="3412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A5E3B3-FAB0-4878-A737-96896C6F2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12" b="2"/>
          <a:stretch/>
        </p:blipFill>
        <p:spPr>
          <a:xfrm>
            <a:off x="8455910" y="2484175"/>
            <a:ext cx="2767293" cy="341257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6F974F-E7D0-4FE1-8135-26BB23FB9656}"/>
              </a:ext>
            </a:extLst>
          </p:cNvPr>
          <p:cNvSpPr txBox="1"/>
          <p:nvPr/>
        </p:nvSpPr>
        <p:spPr>
          <a:xfrm>
            <a:off x="5385405" y="6037619"/>
            <a:ext cx="22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Console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B0A8C-D444-4460-B2CE-F779A4AC636B}"/>
              </a:ext>
            </a:extLst>
          </p:cNvPr>
          <p:cNvSpPr txBox="1"/>
          <p:nvPr/>
        </p:nvSpPr>
        <p:spPr>
          <a:xfrm>
            <a:off x="8143776" y="6057609"/>
            <a:ext cx="32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AWS IoT Core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864A8F-6E4C-40A4-A184-79E07C1F3A55}"/>
              </a:ext>
            </a:extLst>
          </p:cNvPr>
          <p:cNvSpPr/>
          <p:nvPr/>
        </p:nvSpPr>
        <p:spPr>
          <a:xfrm>
            <a:off x="4265828" y="5310860"/>
            <a:ext cx="388967" cy="401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DCDA9E5C-095C-4B0C-8AC3-3E8F2DEC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80" y="6041600"/>
            <a:ext cx="424096" cy="4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7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53E5A-E230-4AB9-9941-7CC7AE6AB9F2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Farm Hierarchy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852077-B6EC-4EA6-A1E4-846DA324161D}"/>
              </a:ext>
            </a:extLst>
          </p:cNvPr>
          <p:cNvSpPr txBox="1"/>
          <p:nvPr/>
        </p:nvSpPr>
        <p:spPr>
          <a:xfrm>
            <a:off x="1390479" y="2543174"/>
            <a:ext cx="99633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Farm hierarch is as followed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 Groups &gt; Child Groups &gt; Things &amp;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Thing Groups =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Groups = Farms of Customer which will contain things &amp; tags (</a:t>
            </a:r>
            <a:r>
              <a:rPr lang="en-US" dirty="0" err="1"/>
              <a:t>lat,long</a:t>
            </a:r>
            <a:r>
              <a:rPr lang="en-US" dirty="0"/>
              <a:t> of farm)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mazon Ember"/>
                <a:hlinkClick r:id="rId2"/>
              </a:rPr>
              <a:t>Ryanair</a:t>
            </a:r>
            <a:r>
              <a:rPr lang="en-US" b="0" i="0" u="none" strike="noStrike" dirty="0">
                <a:effectLst/>
                <a:latin typeface="Amazon Ember"/>
              </a:rPr>
              <a:t> &gt; </a:t>
            </a:r>
            <a:r>
              <a:rPr lang="en-US" b="0" i="0" u="none" strike="noStrike" dirty="0" err="1">
                <a:effectLst/>
                <a:latin typeface="Amazon Ember"/>
                <a:hlinkClick r:id="rId3"/>
              </a:rPr>
              <a:t>BakerAcres</a:t>
            </a:r>
            <a:r>
              <a:rPr lang="en-US" b="0" i="0" u="none" strike="noStrike" dirty="0">
                <a:effectLst/>
                <a:latin typeface="Amazon Ember"/>
              </a:rPr>
              <a:t> &gt; </a:t>
            </a:r>
            <a:r>
              <a:rPr lang="en-US" b="0" i="0" u="none" strike="noStrike" dirty="0">
                <a:effectLst/>
                <a:latin typeface="Amazon Ember"/>
                <a:hlinkClick r:id="rId4"/>
              </a:rPr>
              <a:t>SoilSensor11</a:t>
            </a:r>
            <a:r>
              <a:rPr lang="en-US" b="0" i="0" u="none" strike="noStrike" dirty="0">
                <a:effectLst/>
                <a:latin typeface="Amazon Ember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zon Ember"/>
              </a:rPr>
              <a:t>Same has been depicted in the next couple of slides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3833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269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Amazon Ember</vt:lpstr>
      <vt:lpstr>Arial</vt:lpstr>
      <vt:lpstr>Calibri</vt:lpstr>
      <vt:lpstr>Calibri Light</vt:lpstr>
      <vt:lpstr>Office Theme</vt:lpstr>
      <vt:lpstr>Agri-Tech-Farm Water Management</vt:lpstr>
      <vt:lpstr>Problem Statement</vt:lpstr>
      <vt:lpstr>System Architecture</vt:lpstr>
      <vt:lpstr>Python Packages</vt:lpstr>
      <vt:lpstr>AWS  Client Settings</vt:lpstr>
      <vt:lpstr>AWS  IAM 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Sawant</dc:creator>
  <cp:lastModifiedBy>Sarvesh Sawant</cp:lastModifiedBy>
  <cp:revision>118</cp:revision>
  <dcterms:created xsi:type="dcterms:W3CDTF">2021-10-03T05:57:32Z</dcterms:created>
  <dcterms:modified xsi:type="dcterms:W3CDTF">2021-10-03T11:39:48Z</dcterms:modified>
</cp:coreProperties>
</file>