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7" r:id="rId6"/>
    <p:sldId id="266" r:id="rId7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693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675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30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409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6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 descr="{&quot;HashCode&quot;:401048902,&quot;Placement&quot;:&quot;Footer&quot;,&quot;Top&quot;:525.346863,&quot;Left&quot;:342.094818,&quot;SlideWidth&quot;:720,&quot;SlideHeight&quot;:540}"/>
          <p:cNvSpPr txBox="1"/>
          <p:nvPr/>
        </p:nvSpPr>
        <p:spPr>
          <a:xfrm>
            <a:off x="4344604" y="6671905"/>
            <a:ext cx="454791" cy="18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626469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 rot="10800000">
            <a:off x="0" y="5181600"/>
            <a:ext cx="9144000" cy="1676400"/>
          </a:xfrm>
          <a:prstGeom prst="rect">
            <a:avLst/>
          </a:prstGeom>
          <a:gradFill>
            <a:gsLst>
              <a:gs pos="0">
                <a:srgbClr val="D9CFBB"/>
              </a:gs>
              <a:gs pos="100000">
                <a:srgbClr val="AE9878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3"/>
          <p:cNvGrpSpPr/>
          <p:nvPr/>
        </p:nvGrpSpPr>
        <p:grpSpPr>
          <a:xfrm>
            <a:off x="76200" y="5791200"/>
            <a:ext cx="9067800" cy="1066800"/>
            <a:chOff x="192944" y="5791200"/>
            <a:chExt cx="9106330" cy="1066800"/>
          </a:xfrm>
        </p:grpSpPr>
        <p:sp>
          <p:nvSpPr>
            <p:cNvPr id="93" name="Google Shape;93;p13"/>
            <p:cNvSpPr/>
            <p:nvPr/>
          </p:nvSpPr>
          <p:spPr>
            <a:xfrm>
              <a:off x="733538" y="6352674"/>
              <a:ext cx="374258" cy="360467"/>
            </a:xfrm>
            <a:custGeom>
              <a:avLst/>
              <a:gdLst/>
              <a:ahLst/>
              <a:cxnLst/>
              <a:rect l="l" t="t" r="r" b="b"/>
              <a:pathLst>
                <a:path w="6210" h="4923" extrusionOk="0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34528" y="6352674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92944" y="6071937"/>
              <a:ext cx="271510" cy="224373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25618" y="6128084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99875" y="5903495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731559" y="6240379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149380" y="6296526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440470" y="6521116"/>
              <a:ext cx="271510" cy="224373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355322" y="6240379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398886" y="6008433"/>
              <a:ext cx="415842" cy="317521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05817" y="6071937"/>
              <a:ext cx="271510" cy="224373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091955" y="6511758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854332" y="6352674"/>
              <a:ext cx="374258" cy="360467"/>
            </a:xfrm>
            <a:custGeom>
              <a:avLst/>
              <a:gdLst/>
              <a:ahLst/>
              <a:cxnLst/>
              <a:rect l="l" t="t" r="r" b="b"/>
              <a:pathLst>
                <a:path w="6210" h="4923" extrusionOk="0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59281" y="5878113"/>
              <a:ext cx="166337" cy="137459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22647" y="5894137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478095" y="6497533"/>
              <a:ext cx="374258" cy="248172"/>
            </a:xfrm>
            <a:custGeom>
              <a:avLst/>
              <a:gdLst/>
              <a:ahLst/>
              <a:cxnLst/>
              <a:rect l="l" t="t" r="r" b="b"/>
              <a:pathLst>
                <a:path w="6210" h="4923" extrusionOk="0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4143442" y="6240379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270174" y="6577263"/>
              <a:ext cx="166337" cy="137459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646411" y="6633627"/>
              <a:ext cx="271510" cy="224373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270174" y="6240379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559284" y="6071937"/>
              <a:ext cx="374258" cy="360467"/>
            </a:xfrm>
            <a:custGeom>
              <a:avLst/>
              <a:gdLst/>
              <a:ahLst/>
              <a:cxnLst/>
              <a:rect l="l" t="t" r="r" b="b"/>
              <a:pathLst>
                <a:path w="6210" h="4923" extrusionOk="0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523638" y="6352674"/>
              <a:ext cx="166337" cy="137459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149380" y="6577263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852353" y="6296526"/>
              <a:ext cx="237108" cy="181279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51363" y="6071937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893937" y="6521116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642452" y="6464968"/>
              <a:ext cx="310548" cy="237426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398886" y="5791200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856312" y="5903495"/>
              <a:ext cx="271510" cy="224373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4642452" y="5922211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729579" y="6015789"/>
              <a:ext cx="339453" cy="280520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2445421" y="5978358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561263" y="5959642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93936" y="6056820"/>
              <a:ext cx="207921" cy="158964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029200" y="6421333"/>
              <a:ext cx="374258" cy="360467"/>
            </a:xfrm>
            <a:custGeom>
              <a:avLst/>
              <a:gdLst/>
              <a:ahLst/>
              <a:cxnLst/>
              <a:rect l="l" t="t" r="r" b="b"/>
              <a:pathLst>
                <a:path w="6210" h="4923" extrusionOk="0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001326" y="6128084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5246149" y="5903495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077833" y="6240379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495654" y="6296526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786744" y="6521116"/>
              <a:ext cx="271510" cy="224373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6701596" y="6240379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745160" y="6008433"/>
              <a:ext cx="415842" cy="317521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6452091" y="6071937"/>
              <a:ext cx="271510" cy="224373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6438229" y="6511758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200606" y="6352674"/>
              <a:ext cx="374258" cy="360467"/>
            </a:xfrm>
            <a:custGeom>
              <a:avLst/>
              <a:gdLst/>
              <a:ahLst/>
              <a:cxnLst/>
              <a:rect l="l" t="t" r="r" b="b"/>
              <a:pathLst>
                <a:path w="6210" h="4923" extrusionOk="0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968921" y="5894137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7824369" y="6497533"/>
              <a:ext cx="374258" cy="248172"/>
            </a:xfrm>
            <a:custGeom>
              <a:avLst/>
              <a:gdLst/>
              <a:ahLst/>
              <a:cxnLst/>
              <a:rect l="l" t="t" r="r" b="b"/>
              <a:pathLst>
                <a:path w="6210" h="4923" extrusionOk="0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8489716" y="6240379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616448" y="6577263"/>
              <a:ext cx="166337" cy="137459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992685" y="6633627"/>
              <a:ext cx="271510" cy="224373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616448" y="6240379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05558" y="6071937"/>
              <a:ext cx="374258" cy="360467"/>
            </a:xfrm>
            <a:custGeom>
              <a:avLst/>
              <a:gdLst/>
              <a:ahLst/>
              <a:cxnLst/>
              <a:rect l="l" t="t" r="r" b="b"/>
              <a:pathLst>
                <a:path w="6210" h="4923" extrusionOk="0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5869912" y="6352674"/>
              <a:ext cx="166337" cy="137459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495654" y="6577263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198627" y="6296526"/>
              <a:ext cx="237108" cy="181279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8697637" y="6071937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8240211" y="6521116"/>
              <a:ext cx="332674" cy="254017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8988726" y="6464968"/>
              <a:ext cx="310548" cy="237426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745160" y="5791200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202586" y="5903495"/>
              <a:ext cx="271510" cy="224373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988726" y="5922211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075853" y="6015789"/>
              <a:ext cx="339453" cy="280520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791695" y="5978358"/>
              <a:ext cx="135624" cy="112078"/>
            </a:xfrm>
            <a:custGeom>
              <a:avLst/>
              <a:gdLst/>
              <a:ahLst/>
              <a:cxnLst/>
              <a:rect l="l" t="t" r="r" b="b"/>
              <a:pathLst>
                <a:path w="4016" h="2658" extrusionOk="0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907537" y="5959642"/>
              <a:ext cx="457426" cy="349721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540210" y="6056820"/>
              <a:ext cx="207921" cy="158964"/>
            </a:xfrm>
            <a:custGeom>
              <a:avLst/>
              <a:gdLst/>
              <a:ahLst/>
              <a:cxnLst/>
              <a:rect l="l" t="t" r="r" b="b"/>
              <a:pathLst>
                <a:path w="4867" h="3013" extrusionOk="0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0" y="0"/>
            <a:ext cx="9144000" cy="3962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13"/>
          <p:cNvGrpSpPr/>
          <p:nvPr/>
        </p:nvGrpSpPr>
        <p:grpSpPr>
          <a:xfrm>
            <a:off x="-838200" y="-723900"/>
            <a:ext cx="6756400" cy="6705736"/>
            <a:chOff x="-838200" y="-723900"/>
            <a:chExt cx="6756400" cy="6705736"/>
          </a:xfrm>
        </p:grpSpPr>
        <p:sp>
          <p:nvSpPr>
            <p:cNvPr id="160" name="Google Shape;160;p13"/>
            <p:cNvSpPr/>
            <p:nvPr/>
          </p:nvSpPr>
          <p:spPr>
            <a:xfrm rot="-2700000">
              <a:off x="1181236" y="787536"/>
              <a:ext cx="3200400" cy="4343400"/>
            </a:xfrm>
            <a:prstGeom prst="trapezoid">
              <a:avLst>
                <a:gd name="adj" fmla="val 3629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B2B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3E3619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-838200" y="1638436"/>
              <a:ext cx="3200400" cy="4343400"/>
            </a:xfrm>
            <a:prstGeom prst="trapezoid">
              <a:avLst>
                <a:gd name="adj" fmla="val 3629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B2B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3E3619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 rot="-5400000">
              <a:off x="2146300" y="-1295400"/>
              <a:ext cx="3200400" cy="4343400"/>
            </a:xfrm>
            <a:prstGeom prst="trapezoid">
              <a:avLst>
                <a:gd name="adj" fmla="val 36290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B2B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0" tIns="0" rIns="0" bIns="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3E3619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163" name="Google Shape;163;p13"/>
          <p:cNvGrpSpPr/>
          <p:nvPr/>
        </p:nvGrpSpPr>
        <p:grpSpPr>
          <a:xfrm>
            <a:off x="681515" y="5299156"/>
            <a:ext cx="497062" cy="458808"/>
            <a:chOff x="2703513" y="2783417"/>
            <a:chExt cx="4414308" cy="4074583"/>
          </a:xfrm>
        </p:grpSpPr>
        <p:sp>
          <p:nvSpPr>
            <p:cNvPr id="164" name="Google Shape;164;p13"/>
            <p:cNvSpPr/>
            <p:nvPr/>
          </p:nvSpPr>
          <p:spPr>
            <a:xfrm>
              <a:off x="2807758" y="2783417"/>
              <a:ext cx="4310063" cy="3614738"/>
            </a:xfrm>
            <a:custGeom>
              <a:avLst/>
              <a:gdLst/>
              <a:ahLst/>
              <a:cxnLst/>
              <a:rect l="l" t="t" r="r" b="b"/>
              <a:pathLst>
                <a:path w="5431" h="4556" extrusionOk="0">
                  <a:moveTo>
                    <a:pt x="5338" y="2463"/>
                  </a:moveTo>
                  <a:lnTo>
                    <a:pt x="5338" y="2463"/>
                  </a:lnTo>
                  <a:lnTo>
                    <a:pt x="5302" y="2381"/>
                  </a:lnTo>
                  <a:lnTo>
                    <a:pt x="5260" y="2301"/>
                  </a:lnTo>
                  <a:lnTo>
                    <a:pt x="5217" y="2223"/>
                  </a:lnTo>
                  <a:lnTo>
                    <a:pt x="5170" y="2147"/>
                  </a:lnTo>
                  <a:lnTo>
                    <a:pt x="5121" y="2070"/>
                  </a:lnTo>
                  <a:lnTo>
                    <a:pt x="5069" y="1997"/>
                  </a:lnTo>
                  <a:lnTo>
                    <a:pt x="5013" y="1924"/>
                  </a:lnTo>
                  <a:lnTo>
                    <a:pt x="4956" y="1855"/>
                  </a:lnTo>
                  <a:lnTo>
                    <a:pt x="4895" y="1785"/>
                  </a:lnTo>
                  <a:lnTo>
                    <a:pt x="4833" y="1718"/>
                  </a:lnTo>
                  <a:lnTo>
                    <a:pt x="4767" y="1650"/>
                  </a:lnTo>
                  <a:lnTo>
                    <a:pt x="4701" y="1585"/>
                  </a:lnTo>
                  <a:lnTo>
                    <a:pt x="4631" y="1521"/>
                  </a:lnTo>
                  <a:lnTo>
                    <a:pt x="4560" y="1457"/>
                  </a:lnTo>
                  <a:lnTo>
                    <a:pt x="4487" y="1396"/>
                  </a:lnTo>
                  <a:lnTo>
                    <a:pt x="4410" y="1335"/>
                  </a:lnTo>
                  <a:lnTo>
                    <a:pt x="4334" y="1276"/>
                  </a:lnTo>
                  <a:lnTo>
                    <a:pt x="4256" y="1217"/>
                  </a:lnTo>
                  <a:lnTo>
                    <a:pt x="4176" y="1160"/>
                  </a:lnTo>
                  <a:lnTo>
                    <a:pt x="4094" y="1104"/>
                  </a:lnTo>
                  <a:lnTo>
                    <a:pt x="4011" y="1048"/>
                  </a:lnTo>
                  <a:lnTo>
                    <a:pt x="3927" y="993"/>
                  </a:lnTo>
                  <a:lnTo>
                    <a:pt x="3842" y="939"/>
                  </a:lnTo>
                  <a:lnTo>
                    <a:pt x="3755" y="887"/>
                  </a:lnTo>
                  <a:lnTo>
                    <a:pt x="3668" y="833"/>
                  </a:lnTo>
                  <a:lnTo>
                    <a:pt x="3580" y="782"/>
                  </a:lnTo>
                  <a:lnTo>
                    <a:pt x="3402" y="680"/>
                  </a:lnTo>
                  <a:lnTo>
                    <a:pt x="3222" y="583"/>
                  </a:lnTo>
                  <a:lnTo>
                    <a:pt x="3041" y="485"/>
                  </a:lnTo>
                  <a:lnTo>
                    <a:pt x="3041" y="485"/>
                  </a:lnTo>
                  <a:lnTo>
                    <a:pt x="2938" y="433"/>
                  </a:lnTo>
                  <a:lnTo>
                    <a:pt x="2834" y="384"/>
                  </a:lnTo>
                  <a:lnTo>
                    <a:pt x="2733" y="339"/>
                  </a:lnTo>
                  <a:lnTo>
                    <a:pt x="2631" y="297"/>
                  </a:lnTo>
                  <a:lnTo>
                    <a:pt x="2530" y="259"/>
                  </a:lnTo>
                  <a:lnTo>
                    <a:pt x="2429" y="224"/>
                  </a:lnTo>
                  <a:lnTo>
                    <a:pt x="2328" y="191"/>
                  </a:lnTo>
                  <a:lnTo>
                    <a:pt x="2231" y="164"/>
                  </a:lnTo>
                  <a:lnTo>
                    <a:pt x="2134" y="138"/>
                  </a:lnTo>
                  <a:lnTo>
                    <a:pt x="2038" y="113"/>
                  </a:lnTo>
                  <a:lnTo>
                    <a:pt x="1944" y="92"/>
                  </a:lnTo>
                  <a:lnTo>
                    <a:pt x="1852" y="75"/>
                  </a:lnTo>
                  <a:lnTo>
                    <a:pt x="1762" y="59"/>
                  </a:lnTo>
                  <a:lnTo>
                    <a:pt x="1673" y="45"/>
                  </a:lnTo>
                  <a:lnTo>
                    <a:pt x="1588" y="33"/>
                  </a:lnTo>
                  <a:lnTo>
                    <a:pt x="1505" y="23"/>
                  </a:lnTo>
                  <a:lnTo>
                    <a:pt x="1425" y="16"/>
                  </a:lnTo>
                  <a:lnTo>
                    <a:pt x="1347" y="11"/>
                  </a:lnTo>
                  <a:lnTo>
                    <a:pt x="1274" y="5"/>
                  </a:lnTo>
                  <a:lnTo>
                    <a:pt x="1202" y="2"/>
                  </a:lnTo>
                  <a:lnTo>
                    <a:pt x="1135" y="0"/>
                  </a:lnTo>
                  <a:lnTo>
                    <a:pt x="1070" y="0"/>
                  </a:lnTo>
                  <a:lnTo>
                    <a:pt x="1009" y="2"/>
                  </a:lnTo>
                  <a:lnTo>
                    <a:pt x="954" y="4"/>
                  </a:lnTo>
                  <a:lnTo>
                    <a:pt x="853" y="9"/>
                  </a:lnTo>
                  <a:lnTo>
                    <a:pt x="771" y="18"/>
                  </a:lnTo>
                  <a:lnTo>
                    <a:pt x="737" y="23"/>
                  </a:lnTo>
                  <a:lnTo>
                    <a:pt x="709" y="28"/>
                  </a:lnTo>
                  <a:lnTo>
                    <a:pt x="684" y="33"/>
                  </a:lnTo>
                  <a:lnTo>
                    <a:pt x="665" y="39"/>
                  </a:lnTo>
                  <a:lnTo>
                    <a:pt x="665" y="39"/>
                  </a:lnTo>
                  <a:lnTo>
                    <a:pt x="636" y="49"/>
                  </a:lnTo>
                  <a:lnTo>
                    <a:pt x="608" y="56"/>
                  </a:lnTo>
                  <a:lnTo>
                    <a:pt x="580" y="63"/>
                  </a:lnTo>
                  <a:lnTo>
                    <a:pt x="554" y="68"/>
                  </a:lnTo>
                  <a:lnTo>
                    <a:pt x="530" y="72"/>
                  </a:lnTo>
                  <a:lnTo>
                    <a:pt x="504" y="73"/>
                  </a:lnTo>
                  <a:lnTo>
                    <a:pt x="479" y="73"/>
                  </a:lnTo>
                  <a:lnTo>
                    <a:pt x="455" y="73"/>
                  </a:lnTo>
                  <a:lnTo>
                    <a:pt x="403" y="72"/>
                  </a:lnTo>
                  <a:lnTo>
                    <a:pt x="347" y="66"/>
                  </a:lnTo>
                  <a:lnTo>
                    <a:pt x="210" y="49"/>
                  </a:lnTo>
                  <a:lnTo>
                    <a:pt x="210" y="49"/>
                  </a:lnTo>
                  <a:lnTo>
                    <a:pt x="139" y="42"/>
                  </a:lnTo>
                  <a:lnTo>
                    <a:pt x="87" y="39"/>
                  </a:lnTo>
                  <a:lnTo>
                    <a:pt x="50" y="39"/>
                  </a:lnTo>
                  <a:lnTo>
                    <a:pt x="24" y="40"/>
                  </a:lnTo>
                  <a:lnTo>
                    <a:pt x="10" y="42"/>
                  </a:lnTo>
                  <a:lnTo>
                    <a:pt x="1" y="45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90" y="80"/>
                  </a:lnTo>
                  <a:lnTo>
                    <a:pt x="337" y="164"/>
                  </a:lnTo>
                  <a:lnTo>
                    <a:pt x="504" y="223"/>
                  </a:lnTo>
                  <a:lnTo>
                    <a:pt x="695" y="291"/>
                  </a:lnTo>
                  <a:lnTo>
                    <a:pt x="902" y="369"/>
                  </a:lnTo>
                  <a:lnTo>
                    <a:pt x="1121" y="452"/>
                  </a:lnTo>
                  <a:lnTo>
                    <a:pt x="1348" y="543"/>
                  </a:lnTo>
                  <a:lnTo>
                    <a:pt x="1463" y="591"/>
                  </a:lnTo>
                  <a:lnTo>
                    <a:pt x="1576" y="638"/>
                  </a:lnTo>
                  <a:lnTo>
                    <a:pt x="1689" y="689"/>
                  </a:lnTo>
                  <a:lnTo>
                    <a:pt x="1800" y="737"/>
                  </a:lnTo>
                  <a:lnTo>
                    <a:pt x="1910" y="788"/>
                  </a:lnTo>
                  <a:lnTo>
                    <a:pt x="2016" y="840"/>
                  </a:lnTo>
                  <a:lnTo>
                    <a:pt x="2120" y="890"/>
                  </a:lnTo>
                  <a:lnTo>
                    <a:pt x="2217" y="942"/>
                  </a:lnTo>
                  <a:lnTo>
                    <a:pt x="2311" y="993"/>
                  </a:lnTo>
                  <a:lnTo>
                    <a:pt x="2400" y="1043"/>
                  </a:lnTo>
                  <a:lnTo>
                    <a:pt x="2481" y="1095"/>
                  </a:lnTo>
                  <a:lnTo>
                    <a:pt x="2556" y="1146"/>
                  </a:lnTo>
                  <a:lnTo>
                    <a:pt x="2624" y="1194"/>
                  </a:lnTo>
                  <a:lnTo>
                    <a:pt x="2653" y="1219"/>
                  </a:lnTo>
                  <a:lnTo>
                    <a:pt x="2683" y="1243"/>
                  </a:lnTo>
                  <a:lnTo>
                    <a:pt x="2683" y="1243"/>
                  </a:lnTo>
                  <a:lnTo>
                    <a:pt x="2806" y="1354"/>
                  </a:lnTo>
                  <a:lnTo>
                    <a:pt x="2956" y="1493"/>
                  </a:lnTo>
                  <a:lnTo>
                    <a:pt x="3126" y="1655"/>
                  </a:lnTo>
                  <a:lnTo>
                    <a:pt x="3216" y="1744"/>
                  </a:lnTo>
                  <a:lnTo>
                    <a:pt x="3310" y="1836"/>
                  </a:lnTo>
                  <a:lnTo>
                    <a:pt x="3408" y="1935"/>
                  </a:lnTo>
                  <a:lnTo>
                    <a:pt x="3507" y="2037"/>
                  </a:lnTo>
                  <a:lnTo>
                    <a:pt x="3608" y="2142"/>
                  </a:lnTo>
                  <a:lnTo>
                    <a:pt x="3708" y="2251"/>
                  </a:lnTo>
                  <a:lnTo>
                    <a:pt x="3811" y="2362"/>
                  </a:lnTo>
                  <a:lnTo>
                    <a:pt x="3912" y="2477"/>
                  </a:lnTo>
                  <a:lnTo>
                    <a:pt x="4011" y="2593"/>
                  </a:lnTo>
                  <a:lnTo>
                    <a:pt x="4110" y="2713"/>
                  </a:lnTo>
                  <a:lnTo>
                    <a:pt x="4207" y="2832"/>
                  </a:lnTo>
                  <a:lnTo>
                    <a:pt x="4299" y="2953"/>
                  </a:lnTo>
                  <a:lnTo>
                    <a:pt x="4390" y="3075"/>
                  </a:lnTo>
                  <a:lnTo>
                    <a:pt x="4476" y="3197"/>
                  </a:lnTo>
                  <a:lnTo>
                    <a:pt x="4558" y="3318"/>
                  </a:lnTo>
                  <a:lnTo>
                    <a:pt x="4596" y="3379"/>
                  </a:lnTo>
                  <a:lnTo>
                    <a:pt x="4635" y="3440"/>
                  </a:lnTo>
                  <a:lnTo>
                    <a:pt x="4669" y="3501"/>
                  </a:lnTo>
                  <a:lnTo>
                    <a:pt x="4704" y="3560"/>
                  </a:lnTo>
                  <a:lnTo>
                    <a:pt x="4737" y="3621"/>
                  </a:lnTo>
                  <a:lnTo>
                    <a:pt x="4768" y="3680"/>
                  </a:lnTo>
                  <a:lnTo>
                    <a:pt x="4798" y="3739"/>
                  </a:lnTo>
                  <a:lnTo>
                    <a:pt x="4826" y="3798"/>
                  </a:lnTo>
                  <a:lnTo>
                    <a:pt x="4852" y="3855"/>
                  </a:lnTo>
                  <a:lnTo>
                    <a:pt x="4874" y="3913"/>
                  </a:lnTo>
                  <a:lnTo>
                    <a:pt x="4897" y="3970"/>
                  </a:lnTo>
                  <a:lnTo>
                    <a:pt x="4916" y="4026"/>
                  </a:lnTo>
                  <a:lnTo>
                    <a:pt x="4933" y="4081"/>
                  </a:lnTo>
                  <a:lnTo>
                    <a:pt x="4949" y="4137"/>
                  </a:lnTo>
                  <a:lnTo>
                    <a:pt x="4961" y="4191"/>
                  </a:lnTo>
                  <a:lnTo>
                    <a:pt x="4972" y="4245"/>
                  </a:lnTo>
                  <a:lnTo>
                    <a:pt x="4979" y="4297"/>
                  </a:lnTo>
                  <a:lnTo>
                    <a:pt x="4984" y="4349"/>
                  </a:lnTo>
                  <a:lnTo>
                    <a:pt x="4986" y="4399"/>
                  </a:lnTo>
                  <a:lnTo>
                    <a:pt x="4986" y="4448"/>
                  </a:lnTo>
                  <a:lnTo>
                    <a:pt x="4982" y="4497"/>
                  </a:lnTo>
                  <a:lnTo>
                    <a:pt x="4977" y="4545"/>
                  </a:lnTo>
                  <a:lnTo>
                    <a:pt x="4977" y="4545"/>
                  </a:lnTo>
                  <a:lnTo>
                    <a:pt x="4998" y="4551"/>
                  </a:lnTo>
                  <a:lnTo>
                    <a:pt x="5017" y="4554"/>
                  </a:lnTo>
                  <a:lnTo>
                    <a:pt x="5034" y="4556"/>
                  </a:lnTo>
                  <a:lnTo>
                    <a:pt x="5048" y="4554"/>
                  </a:lnTo>
                  <a:lnTo>
                    <a:pt x="5060" y="4551"/>
                  </a:lnTo>
                  <a:lnTo>
                    <a:pt x="5069" y="4545"/>
                  </a:lnTo>
                  <a:lnTo>
                    <a:pt x="5076" y="4538"/>
                  </a:lnTo>
                  <a:lnTo>
                    <a:pt x="5083" y="4531"/>
                  </a:lnTo>
                  <a:lnTo>
                    <a:pt x="5086" y="4525"/>
                  </a:lnTo>
                  <a:lnTo>
                    <a:pt x="5090" y="4518"/>
                  </a:lnTo>
                  <a:lnTo>
                    <a:pt x="5093" y="4504"/>
                  </a:lnTo>
                  <a:lnTo>
                    <a:pt x="5095" y="4491"/>
                  </a:lnTo>
                  <a:lnTo>
                    <a:pt x="5095" y="4488"/>
                  </a:lnTo>
                  <a:lnTo>
                    <a:pt x="5095" y="4488"/>
                  </a:lnTo>
                  <a:lnTo>
                    <a:pt x="5107" y="4465"/>
                  </a:lnTo>
                  <a:lnTo>
                    <a:pt x="5140" y="4401"/>
                  </a:lnTo>
                  <a:lnTo>
                    <a:pt x="5187" y="4304"/>
                  </a:lnTo>
                  <a:lnTo>
                    <a:pt x="5213" y="4246"/>
                  </a:lnTo>
                  <a:lnTo>
                    <a:pt x="5241" y="4186"/>
                  </a:lnTo>
                  <a:lnTo>
                    <a:pt x="5269" y="4121"/>
                  </a:lnTo>
                  <a:lnTo>
                    <a:pt x="5295" y="4053"/>
                  </a:lnTo>
                  <a:lnTo>
                    <a:pt x="5321" y="3986"/>
                  </a:lnTo>
                  <a:lnTo>
                    <a:pt x="5344" y="3916"/>
                  </a:lnTo>
                  <a:lnTo>
                    <a:pt x="5364" y="3850"/>
                  </a:lnTo>
                  <a:lnTo>
                    <a:pt x="5380" y="3784"/>
                  </a:lnTo>
                  <a:lnTo>
                    <a:pt x="5387" y="3753"/>
                  </a:lnTo>
                  <a:lnTo>
                    <a:pt x="5392" y="3723"/>
                  </a:lnTo>
                  <a:lnTo>
                    <a:pt x="5396" y="3694"/>
                  </a:lnTo>
                  <a:lnTo>
                    <a:pt x="5397" y="3666"/>
                  </a:lnTo>
                  <a:lnTo>
                    <a:pt x="5397" y="3666"/>
                  </a:lnTo>
                  <a:lnTo>
                    <a:pt x="5406" y="3546"/>
                  </a:lnTo>
                  <a:lnTo>
                    <a:pt x="5417" y="3405"/>
                  </a:lnTo>
                  <a:lnTo>
                    <a:pt x="5425" y="3250"/>
                  </a:lnTo>
                  <a:lnTo>
                    <a:pt x="5429" y="3169"/>
                  </a:lnTo>
                  <a:lnTo>
                    <a:pt x="5431" y="3087"/>
                  </a:lnTo>
                  <a:lnTo>
                    <a:pt x="5431" y="3004"/>
                  </a:lnTo>
                  <a:lnTo>
                    <a:pt x="5427" y="2920"/>
                  </a:lnTo>
                  <a:lnTo>
                    <a:pt x="5422" y="2839"/>
                  </a:lnTo>
                  <a:lnTo>
                    <a:pt x="5413" y="2759"/>
                  </a:lnTo>
                  <a:lnTo>
                    <a:pt x="5408" y="2719"/>
                  </a:lnTo>
                  <a:lnTo>
                    <a:pt x="5401" y="2679"/>
                  </a:lnTo>
                  <a:lnTo>
                    <a:pt x="5394" y="2640"/>
                  </a:lnTo>
                  <a:lnTo>
                    <a:pt x="5385" y="2604"/>
                  </a:lnTo>
                  <a:lnTo>
                    <a:pt x="5375" y="2567"/>
                  </a:lnTo>
                  <a:lnTo>
                    <a:pt x="5364" y="2531"/>
                  </a:lnTo>
                  <a:lnTo>
                    <a:pt x="5352" y="2496"/>
                  </a:lnTo>
                  <a:lnTo>
                    <a:pt x="5338" y="2463"/>
                  </a:lnTo>
                  <a:lnTo>
                    <a:pt x="5338" y="2463"/>
                  </a:lnTo>
                  <a:close/>
                </a:path>
              </a:pathLst>
            </a:custGeom>
            <a:gradFill>
              <a:gsLst>
                <a:gs pos="0">
                  <a:srgbClr val="99846D"/>
                </a:gs>
                <a:gs pos="40000">
                  <a:srgbClr val="B39375"/>
                </a:gs>
                <a:gs pos="100000">
                  <a:srgbClr val="755D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703513" y="2813050"/>
              <a:ext cx="4070350" cy="4044950"/>
            </a:xfrm>
            <a:custGeom>
              <a:avLst/>
              <a:gdLst/>
              <a:ahLst/>
              <a:cxnLst/>
              <a:rect l="l" t="t" r="r" b="b"/>
              <a:pathLst>
                <a:path w="5127" h="5096" extrusionOk="0">
                  <a:moveTo>
                    <a:pt x="2824" y="1194"/>
                  </a:moveTo>
                  <a:lnTo>
                    <a:pt x="2824" y="1194"/>
                  </a:lnTo>
                  <a:lnTo>
                    <a:pt x="2794" y="1170"/>
                  </a:lnTo>
                  <a:lnTo>
                    <a:pt x="2765" y="1145"/>
                  </a:lnTo>
                  <a:lnTo>
                    <a:pt x="2697" y="1097"/>
                  </a:lnTo>
                  <a:lnTo>
                    <a:pt x="2622" y="1046"/>
                  </a:lnTo>
                  <a:lnTo>
                    <a:pt x="2541" y="994"/>
                  </a:lnTo>
                  <a:lnTo>
                    <a:pt x="2452" y="944"/>
                  </a:lnTo>
                  <a:lnTo>
                    <a:pt x="2358" y="893"/>
                  </a:lnTo>
                  <a:lnTo>
                    <a:pt x="2261" y="841"/>
                  </a:lnTo>
                  <a:lnTo>
                    <a:pt x="2157" y="791"/>
                  </a:lnTo>
                  <a:lnTo>
                    <a:pt x="2051" y="739"/>
                  </a:lnTo>
                  <a:lnTo>
                    <a:pt x="1941" y="688"/>
                  </a:lnTo>
                  <a:lnTo>
                    <a:pt x="1830" y="640"/>
                  </a:lnTo>
                  <a:lnTo>
                    <a:pt x="1717" y="589"/>
                  </a:lnTo>
                  <a:lnTo>
                    <a:pt x="1604" y="542"/>
                  </a:lnTo>
                  <a:lnTo>
                    <a:pt x="1489" y="494"/>
                  </a:lnTo>
                  <a:lnTo>
                    <a:pt x="1262" y="403"/>
                  </a:lnTo>
                  <a:lnTo>
                    <a:pt x="1043" y="320"/>
                  </a:lnTo>
                  <a:lnTo>
                    <a:pt x="836" y="242"/>
                  </a:lnTo>
                  <a:lnTo>
                    <a:pt x="645" y="174"/>
                  </a:lnTo>
                  <a:lnTo>
                    <a:pt x="478" y="115"/>
                  </a:lnTo>
                  <a:lnTo>
                    <a:pt x="231" y="3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37" y="2"/>
                  </a:lnTo>
                  <a:lnTo>
                    <a:pt x="132" y="9"/>
                  </a:lnTo>
                  <a:lnTo>
                    <a:pt x="123" y="19"/>
                  </a:lnTo>
                  <a:lnTo>
                    <a:pt x="120" y="28"/>
                  </a:lnTo>
                  <a:lnTo>
                    <a:pt x="116" y="36"/>
                  </a:lnTo>
                  <a:lnTo>
                    <a:pt x="113" y="49"/>
                  </a:lnTo>
                  <a:lnTo>
                    <a:pt x="113" y="63"/>
                  </a:lnTo>
                  <a:lnTo>
                    <a:pt x="111" y="78"/>
                  </a:lnTo>
                  <a:lnTo>
                    <a:pt x="113" y="96"/>
                  </a:lnTo>
                  <a:lnTo>
                    <a:pt x="116" y="116"/>
                  </a:lnTo>
                  <a:lnTo>
                    <a:pt x="122" y="139"/>
                  </a:lnTo>
                  <a:lnTo>
                    <a:pt x="130" y="165"/>
                  </a:lnTo>
                  <a:lnTo>
                    <a:pt x="141" y="195"/>
                  </a:lnTo>
                  <a:lnTo>
                    <a:pt x="141" y="195"/>
                  </a:lnTo>
                  <a:lnTo>
                    <a:pt x="142" y="203"/>
                  </a:lnTo>
                  <a:lnTo>
                    <a:pt x="144" y="214"/>
                  </a:lnTo>
                  <a:lnTo>
                    <a:pt x="144" y="240"/>
                  </a:lnTo>
                  <a:lnTo>
                    <a:pt x="142" y="275"/>
                  </a:lnTo>
                  <a:lnTo>
                    <a:pt x="135" y="316"/>
                  </a:lnTo>
                  <a:lnTo>
                    <a:pt x="118" y="419"/>
                  </a:lnTo>
                  <a:lnTo>
                    <a:pt x="94" y="546"/>
                  </a:lnTo>
                  <a:lnTo>
                    <a:pt x="66" y="693"/>
                  </a:lnTo>
                  <a:lnTo>
                    <a:pt x="52" y="773"/>
                  </a:lnTo>
                  <a:lnTo>
                    <a:pt x="40" y="859"/>
                  </a:lnTo>
                  <a:lnTo>
                    <a:pt x="28" y="947"/>
                  </a:lnTo>
                  <a:lnTo>
                    <a:pt x="17" y="1041"/>
                  </a:lnTo>
                  <a:lnTo>
                    <a:pt x="9" y="1137"/>
                  </a:lnTo>
                  <a:lnTo>
                    <a:pt x="3" y="1236"/>
                  </a:lnTo>
                  <a:lnTo>
                    <a:pt x="0" y="1337"/>
                  </a:lnTo>
                  <a:lnTo>
                    <a:pt x="0" y="1439"/>
                  </a:lnTo>
                  <a:lnTo>
                    <a:pt x="3" y="1543"/>
                  </a:lnTo>
                  <a:lnTo>
                    <a:pt x="7" y="1597"/>
                  </a:lnTo>
                  <a:lnTo>
                    <a:pt x="10" y="1649"/>
                  </a:lnTo>
                  <a:lnTo>
                    <a:pt x="17" y="1703"/>
                  </a:lnTo>
                  <a:lnTo>
                    <a:pt x="23" y="1757"/>
                  </a:lnTo>
                  <a:lnTo>
                    <a:pt x="31" y="1811"/>
                  </a:lnTo>
                  <a:lnTo>
                    <a:pt x="40" y="1865"/>
                  </a:lnTo>
                  <a:lnTo>
                    <a:pt x="50" y="1921"/>
                  </a:lnTo>
                  <a:lnTo>
                    <a:pt x="62" y="1974"/>
                  </a:lnTo>
                  <a:lnTo>
                    <a:pt x="76" y="2028"/>
                  </a:lnTo>
                  <a:lnTo>
                    <a:pt x="92" y="2082"/>
                  </a:lnTo>
                  <a:lnTo>
                    <a:pt x="108" y="2136"/>
                  </a:lnTo>
                  <a:lnTo>
                    <a:pt x="125" y="2190"/>
                  </a:lnTo>
                  <a:lnTo>
                    <a:pt x="146" y="2244"/>
                  </a:lnTo>
                  <a:lnTo>
                    <a:pt x="167" y="2298"/>
                  </a:lnTo>
                  <a:lnTo>
                    <a:pt x="189" y="2350"/>
                  </a:lnTo>
                  <a:lnTo>
                    <a:pt x="215" y="2404"/>
                  </a:lnTo>
                  <a:lnTo>
                    <a:pt x="241" y="2456"/>
                  </a:lnTo>
                  <a:lnTo>
                    <a:pt x="271" y="2508"/>
                  </a:lnTo>
                  <a:lnTo>
                    <a:pt x="302" y="2560"/>
                  </a:lnTo>
                  <a:lnTo>
                    <a:pt x="335" y="2611"/>
                  </a:lnTo>
                  <a:lnTo>
                    <a:pt x="370" y="2661"/>
                  </a:lnTo>
                  <a:lnTo>
                    <a:pt x="407" y="2711"/>
                  </a:lnTo>
                  <a:lnTo>
                    <a:pt x="447" y="2762"/>
                  </a:lnTo>
                  <a:lnTo>
                    <a:pt x="488" y="2810"/>
                  </a:lnTo>
                  <a:lnTo>
                    <a:pt x="532" y="2857"/>
                  </a:lnTo>
                  <a:lnTo>
                    <a:pt x="579" y="2906"/>
                  </a:lnTo>
                  <a:lnTo>
                    <a:pt x="579" y="2906"/>
                  </a:lnTo>
                  <a:lnTo>
                    <a:pt x="674" y="3003"/>
                  </a:lnTo>
                  <a:lnTo>
                    <a:pt x="773" y="3106"/>
                  </a:lnTo>
                  <a:lnTo>
                    <a:pt x="876" y="3215"/>
                  </a:lnTo>
                  <a:lnTo>
                    <a:pt x="980" y="3330"/>
                  </a:lnTo>
                  <a:lnTo>
                    <a:pt x="1197" y="3568"/>
                  </a:lnTo>
                  <a:lnTo>
                    <a:pt x="1310" y="3690"/>
                  </a:lnTo>
                  <a:lnTo>
                    <a:pt x="1427" y="3812"/>
                  </a:lnTo>
                  <a:lnTo>
                    <a:pt x="1545" y="3935"/>
                  </a:lnTo>
                  <a:lnTo>
                    <a:pt x="1667" y="4055"/>
                  </a:lnTo>
                  <a:lnTo>
                    <a:pt x="1790" y="4175"/>
                  </a:lnTo>
                  <a:lnTo>
                    <a:pt x="1854" y="4234"/>
                  </a:lnTo>
                  <a:lnTo>
                    <a:pt x="1919" y="4291"/>
                  </a:lnTo>
                  <a:lnTo>
                    <a:pt x="1983" y="4347"/>
                  </a:lnTo>
                  <a:lnTo>
                    <a:pt x="2049" y="4403"/>
                  </a:lnTo>
                  <a:lnTo>
                    <a:pt x="2115" y="4456"/>
                  </a:lnTo>
                  <a:lnTo>
                    <a:pt x="2181" y="4510"/>
                  </a:lnTo>
                  <a:lnTo>
                    <a:pt x="2249" y="4561"/>
                  </a:lnTo>
                  <a:lnTo>
                    <a:pt x="2318" y="4611"/>
                  </a:lnTo>
                  <a:lnTo>
                    <a:pt x="2386" y="4660"/>
                  </a:lnTo>
                  <a:lnTo>
                    <a:pt x="2457" y="4705"/>
                  </a:lnTo>
                  <a:lnTo>
                    <a:pt x="2527" y="4750"/>
                  </a:lnTo>
                  <a:lnTo>
                    <a:pt x="2600" y="4792"/>
                  </a:lnTo>
                  <a:lnTo>
                    <a:pt x="2671" y="4832"/>
                  </a:lnTo>
                  <a:lnTo>
                    <a:pt x="2744" y="4868"/>
                  </a:lnTo>
                  <a:lnTo>
                    <a:pt x="2819" y="4905"/>
                  </a:lnTo>
                  <a:lnTo>
                    <a:pt x="2893" y="4936"/>
                  </a:lnTo>
                  <a:lnTo>
                    <a:pt x="2968" y="4967"/>
                  </a:lnTo>
                  <a:lnTo>
                    <a:pt x="3045" y="4993"/>
                  </a:lnTo>
                  <a:lnTo>
                    <a:pt x="3121" y="5018"/>
                  </a:lnTo>
                  <a:lnTo>
                    <a:pt x="3199" y="5039"/>
                  </a:lnTo>
                  <a:lnTo>
                    <a:pt x="3278" y="5058"/>
                  </a:lnTo>
                  <a:lnTo>
                    <a:pt x="3357" y="5072"/>
                  </a:lnTo>
                  <a:lnTo>
                    <a:pt x="3437" y="5084"/>
                  </a:lnTo>
                  <a:lnTo>
                    <a:pt x="3519" y="5091"/>
                  </a:lnTo>
                  <a:lnTo>
                    <a:pt x="3601" y="5096"/>
                  </a:lnTo>
                  <a:lnTo>
                    <a:pt x="3682" y="5096"/>
                  </a:lnTo>
                  <a:lnTo>
                    <a:pt x="3766" y="5093"/>
                  </a:lnTo>
                  <a:lnTo>
                    <a:pt x="3851" y="5086"/>
                  </a:lnTo>
                  <a:lnTo>
                    <a:pt x="3936" y="5073"/>
                  </a:lnTo>
                  <a:lnTo>
                    <a:pt x="4021" y="5058"/>
                  </a:lnTo>
                  <a:lnTo>
                    <a:pt x="4108" y="5039"/>
                  </a:lnTo>
                  <a:lnTo>
                    <a:pt x="4195" y="5013"/>
                  </a:lnTo>
                  <a:lnTo>
                    <a:pt x="4240" y="4999"/>
                  </a:lnTo>
                  <a:lnTo>
                    <a:pt x="4284" y="4985"/>
                  </a:lnTo>
                  <a:lnTo>
                    <a:pt x="4329" y="4967"/>
                  </a:lnTo>
                  <a:lnTo>
                    <a:pt x="4374" y="4950"/>
                  </a:lnTo>
                  <a:lnTo>
                    <a:pt x="4418" y="4931"/>
                  </a:lnTo>
                  <a:lnTo>
                    <a:pt x="4463" y="4912"/>
                  </a:lnTo>
                  <a:lnTo>
                    <a:pt x="4555" y="4868"/>
                  </a:lnTo>
                  <a:lnTo>
                    <a:pt x="4645" y="4820"/>
                  </a:lnTo>
                  <a:lnTo>
                    <a:pt x="4739" y="4766"/>
                  </a:lnTo>
                  <a:lnTo>
                    <a:pt x="4833" y="4707"/>
                  </a:lnTo>
                  <a:lnTo>
                    <a:pt x="4927" y="4642"/>
                  </a:lnTo>
                  <a:lnTo>
                    <a:pt x="5022" y="4571"/>
                  </a:lnTo>
                  <a:lnTo>
                    <a:pt x="5118" y="4496"/>
                  </a:lnTo>
                  <a:lnTo>
                    <a:pt x="5118" y="4496"/>
                  </a:lnTo>
                  <a:lnTo>
                    <a:pt x="5123" y="4448"/>
                  </a:lnTo>
                  <a:lnTo>
                    <a:pt x="5127" y="4399"/>
                  </a:lnTo>
                  <a:lnTo>
                    <a:pt x="5127" y="4350"/>
                  </a:lnTo>
                  <a:lnTo>
                    <a:pt x="5125" y="4300"/>
                  </a:lnTo>
                  <a:lnTo>
                    <a:pt x="5120" y="4248"/>
                  </a:lnTo>
                  <a:lnTo>
                    <a:pt x="5113" y="4196"/>
                  </a:lnTo>
                  <a:lnTo>
                    <a:pt x="5102" y="4142"/>
                  </a:lnTo>
                  <a:lnTo>
                    <a:pt x="5090" y="4088"/>
                  </a:lnTo>
                  <a:lnTo>
                    <a:pt x="5074" y="4032"/>
                  </a:lnTo>
                  <a:lnTo>
                    <a:pt x="5057" y="3977"/>
                  </a:lnTo>
                  <a:lnTo>
                    <a:pt x="5038" y="3921"/>
                  </a:lnTo>
                  <a:lnTo>
                    <a:pt x="5015" y="3864"/>
                  </a:lnTo>
                  <a:lnTo>
                    <a:pt x="4993" y="3806"/>
                  </a:lnTo>
                  <a:lnTo>
                    <a:pt x="4967" y="3749"/>
                  </a:lnTo>
                  <a:lnTo>
                    <a:pt x="4939" y="3690"/>
                  </a:lnTo>
                  <a:lnTo>
                    <a:pt x="4909" y="3631"/>
                  </a:lnTo>
                  <a:lnTo>
                    <a:pt x="4878" y="3572"/>
                  </a:lnTo>
                  <a:lnTo>
                    <a:pt x="4845" y="3511"/>
                  </a:lnTo>
                  <a:lnTo>
                    <a:pt x="4810" y="3452"/>
                  </a:lnTo>
                  <a:lnTo>
                    <a:pt x="4776" y="3391"/>
                  </a:lnTo>
                  <a:lnTo>
                    <a:pt x="4737" y="3330"/>
                  </a:lnTo>
                  <a:lnTo>
                    <a:pt x="4699" y="3269"/>
                  </a:lnTo>
                  <a:lnTo>
                    <a:pt x="4617" y="3148"/>
                  </a:lnTo>
                  <a:lnTo>
                    <a:pt x="4531" y="3026"/>
                  </a:lnTo>
                  <a:lnTo>
                    <a:pt x="4440" y="2904"/>
                  </a:lnTo>
                  <a:lnTo>
                    <a:pt x="4348" y="2783"/>
                  </a:lnTo>
                  <a:lnTo>
                    <a:pt x="4251" y="2664"/>
                  </a:lnTo>
                  <a:lnTo>
                    <a:pt x="4152" y="2544"/>
                  </a:lnTo>
                  <a:lnTo>
                    <a:pt x="4053" y="2428"/>
                  </a:lnTo>
                  <a:lnTo>
                    <a:pt x="3952" y="2313"/>
                  </a:lnTo>
                  <a:lnTo>
                    <a:pt x="3849" y="2202"/>
                  </a:lnTo>
                  <a:lnTo>
                    <a:pt x="3749" y="2093"/>
                  </a:lnTo>
                  <a:lnTo>
                    <a:pt x="3648" y="1988"/>
                  </a:lnTo>
                  <a:lnTo>
                    <a:pt x="3549" y="1886"/>
                  </a:lnTo>
                  <a:lnTo>
                    <a:pt x="3451" y="1787"/>
                  </a:lnTo>
                  <a:lnTo>
                    <a:pt x="3357" y="1695"/>
                  </a:lnTo>
                  <a:lnTo>
                    <a:pt x="3267" y="1606"/>
                  </a:lnTo>
                  <a:lnTo>
                    <a:pt x="3097" y="1444"/>
                  </a:lnTo>
                  <a:lnTo>
                    <a:pt x="2947" y="1305"/>
                  </a:lnTo>
                  <a:lnTo>
                    <a:pt x="2824" y="1194"/>
                  </a:lnTo>
                  <a:lnTo>
                    <a:pt x="2824" y="1194"/>
                  </a:lnTo>
                  <a:close/>
                </a:path>
              </a:pathLst>
            </a:custGeom>
            <a:gradFill>
              <a:gsLst>
                <a:gs pos="0">
                  <a:srgbClr val="99846D"/>
                </a:gs>
                <a:gs pos="40000">
                  <a:srgbClr val="B39375"/>
                </a:gs>
                <a:gs pos="100000">
                  <a:srgbClr val="755D3E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3"/>
          <p:cNvGrpSpPr/>
          <p:nvPr/>
        </p:nvGrpSpPr>
        <p:grpSpPr>
          <a:xfrm>
            <a:off x="2073212" y="3758312"/>
            <a:ext cx="644724" cy="2479916"/>
            <a:chOff x="2225612" y="3971068"/>
            <a:chExt cx="644724" cy="2479916"/>
          </a:xfrm>
        </p:grpSpPr>
        <p:grpSp>
          <p:nvGrpSpPr>
            <p:cNvPr id="167" name="Google Shape;167;p13"/>
            <p:cNvGrpSpPr/>
            <p:nvPr/>
          </p:nvGrpSpPr>
          <p:grpSpPr>
            <a:xfrm>
              <a:off x="2225612" y="5377033"/>
              <a:ext cx="428414" cy="1073951"/>
              <a:chOff x="2166342" y="5377033"/>
              <a:chExt cx="568896" cy="1073951"/>
            </a:xfrm>
          </p:grpSpPr>
          <p:grpSp>
            <p:nvGrpSpPr>
              <p:cNvPr id="168" name="Google Shape;168;p13"/>
              <p:cNvGrpSpPr/>
              <p:nvPr/>
            </p:nvGrpSpPr>
            <p:grpSpPr>
              <a:xfrm>
                <a:off x="2166342" y="5461841"/>
                <a:ext cx="568896" cy="989143"/>
                <a:chOff x="1346207" y="3640662"/>
                <a:chExt cx="835606" cy="3117515"/>
              </a:xfrm>
            </p:grpSpPr>
            <p:sp>
              <p:nvSpPr>
                <p:cNvPr id="169" name="Google Shape;169;p13"/>
                <p:cNvSpPr/>
                <p:nvPr/>
              </p:nvSpPr>
              <p:spPr>
                <a:xfrm>
                  <a:off x="1740441" y="3674531"/>
                  <a:ext cx="318054" cy="308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3"/>
                <p:cNvSpPr/>
                <p:nvPr/>
              </p:nvSpPr>
              <p:spPr>
                <a:xfrm>
                  <a:off x="1452044" y="3640662"/>
                  <a:ext cx="169026" cy="2623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3"/>
                <p:cNvSpPr/>
                <p:nvPr/>
              </p:nvSpPr>
              <p:spPr>
                <a:xfrm>
                  <a:off x="1837279" y="4109504"/>
                  <a:ext cx="155328" cy="6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3"/>
                <p:cNvSpPr/>
                <p:nvPr/>
              </p:nvSpPr>
              <p:spPr>
                <a:xfrm rot="-283981" flipH="1">
                  <a:off x="1500495" y="3662712"/>
                  <a:ext cx="268987" cy="2560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 flipH="1">
                  <a:off x="1854519" y="3640662"/>
                  <a:ext cx="169026" cy="2623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1346207" y="4101039"/>
                  <a:ext cx="155328" cy="6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13"/>
                <p:cNvSpPr/>
                <p:nvPr/>
              </p:nvSpPr>
              <p:spPr>
                <a:xfrm rot="308441" flipH="1">
                  <a:off x="1634072" y="3662885"/>
                  <a:ext cx="194738" cy="1359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 rot="-500019" flipH="1">
                  <a:off x="1589538" y="3682098"/>
                  <a:ext cx="430800" cy="2259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2689" extrusionOk="0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3"/>
                <p:cNvSpPr/>
                <p:nvPr/>
              </p:nvSpPr>
              <p:spPr>
                <a:xfrm>
                  <a:off x="1396999" y="4907492"/>
                  <a:ext cx="82552" cy="51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8" name="Google Shape;178;p13"/>
              <p:cNvSpPr/>
              <p:nvPr/>
            </p:nvSpPr>
            <p:spPr>
              <a:xfrm rot="186992">
                <a:off x="2335857" y="5383474"/>
                <a:ext cx="239968" cy="11133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4" extrusionOk="0">
                    <a:moveTo>
                      <a:pt x="195" y="36"/>
                    </a:moveTo>
                    <a:lnTo>
                      <a:pt x="125" y="78"/>
                    </a:lnTo>
                    <a:lnTo>
                      <a:pt x="125" y="78"/>
                    </a:lnTo>
                    <a:lnTo>
                      <a:pt x="70" y="141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22" y="178"/>
                    </a:lnTo>
                    <a:lnTo>
                      <a:pt x="15" y="181"/>
                    </a:lnTo>
                    <a:lnTo>
                      <a:pt x="9" y="184"/>
                    </a:lnTo>
                    <a:lnTo>
                      <a:pt x="3" y="189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7"/>
                    </a:lnTo>
                    <a:lnTo>
                      <a:pt x="1" y="200"/>
                    </a:lnTo>
                    <a:lnTo>
                      <a:pt x="3" y="203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70" y="250"/>
                    </a:lnTo>
                    <a:lnTo>
                      <a:pt x="70" y="250"/>
                    </a:lnTo>
                    <a:lnTo>
                      <a:pt x="74" y="249"/>
                    </a:lnTo>
                    <a:lnTo>
                      <a:pt x="85" y="249"/>
                    </a:lnTo>
                    <a:lnTo>
                      <a:pt x="102" y="249"/>
                    </a:lnTo>
                    <a:lnTo>
                      <a:pt x="113" y="250"/>
                    </a:lnTo>
                    <a:lnTo>
                      <a:pt x="125" y="252"/>
                    </a:lnTo>
                    <a:lnTo>
                      <a:pt x="125" y="252"/>
                    </a:lnTo>
                    <a:lnTo>
                      <a:pt x="138" y="253"/>
                    </a:lnTo>
                    <a:lnTo>
                      <a:pt x="147" y="253"/>
                    </a:lnTo>
                    <a:lnTo>
                      <a:pt x="154" y="252"/>
                    </a:lnTo>
                    <a:lnTo>
                      <a:pt x="161" y="250"/>
                    </a:lnTo>
                    <a:lnTo>
                      <a:pt x="168" y="248"/>
                    </a:lnTo>
                    <a:lnTo>
                      <a:pt x="174" y="248"/>
                    </a:lnTo>
                    <a:lnTo>
                      <a:pt x="184" y="249"/>
                    </a:lnTo>
                    <a:lnTo>
                      <a:pt x="195" y="252"/>
                    </a:lnTo>
                    <a:lnTo>
                      <a:pt x="195" y="252"/>
                    </a:lnTo>
                    <a:lnTo>
                      <a:pt x="202" y="254"/>
                    </a:lnTo>
                    <a:lnTo>
                      <a:pt x="208" y="256"/>
                    </a:lnTo>
                    <a:lnTo>
                      <a:pt x="212" y="256"/>
                    </a:lnTo>
                    <a:lnTo>
                      <a:pt x="218" y="254"/>
                    </a:lnTo>
                    <a:lnTo>
                      <a:pt x="225" y="252"/>
                    </a:lnTo>
                    <a:lnTo>
                      <a:pt x="233" y="249"/>
                    </a:lnTo>
                    <a:lnTo>
                      <a:pt x="240" y="246"/>
                    </a:lnTo>
                    <a:lnTo>
                      <a:pt x="244" y="244"/>
                    </a:lnTo>
                    <a:lnTo>
                      <a:pt x="248" y="244"/>
                    </a:lnTo>
                    <a:lnTo>
                      <a:pt x="251" y="246"/>
                    </a:lnTo>
                    <a:lnTo>
                      <a:pt x="255" y="247"/>
                    </a:lnTo>
                    <a:lnTo>
                      <a:pt x="260" y="250"/>
                    </a:lnTo>
                    <a:lnTo>
                      <a:pt x="265" y="254"/>
                    </a:lnTo>
                    <a:lnTo>
                      <a:pt x="265" y="254"/>
                    </a:lnTo>
                    <a:lnTo>
                      <a:pt x="274" y="261"/>
                    </a:lnTo>
                    <a:lnTo>
                      <a:pt x="280" y="264"/>
                    </a:lnTo>
                    <a:lnTo>
                      <a:pt x="282" y="264"/>
                    </a:lnTo>
                    <a:lnTo>
                      <a:pt x="284" y="263"/>
                    </a:lnTo>
                    <a:lnTo>
                      <a:pt x="288" y="261"/>
                    </a:lnTo>
                    <a:lnTo>
                      <a:pt x="293" y="258"/>
                    </a:lnTo>
                    <a:lnTo>
                      <a:pt x="301" y="254"/>
                    </a:lnTo>
                    <a:lnTo>
                      <a:pt x="307" y="253"/>
                    </a:lnTo>
                    <a:lnTo>
                      <a:pt x="313" y="252"/>
                    </a:lnTo>
                    <a:lnTo>
                      <a:pt x="322" y="252"/>
                    </a:lnTo>
                    <a:lnTo>
                      <a:pt x="331" y="253"/>
                    </a:lnTo>
                    <a:lnTo>
                      <a:pt x="331" y="253"/>
                    </a:lnTo>
                    <a:lnTo>
                      <a:pt x="350" y="254"/>
                    </a:lnTo>
                    <a:lnTo>
                      <a:pt x="364" y="254"/>
                    </a:lnTo>
                    <a:lnTo>
                      <a:pt x="374" y="252"/>
                    </a:lnTo>
                    <a:lnTo>
                      <a:pt x="382" y="249"/>
                    </a:lnTo>
                    <a:lnTo>
                      <a:pt x="387" y="246"/>
                    </a:lnTo>
                    <a:lnTo>
                      <a:pt x="390" y="242"/>
                    </a:lnTo>
                    <a:lnTo>
                      <a:pt x="391" y="239"/>
                    </a:lnTo>
                    <a:lnTo>
                      <a:pt x="486" y="227"/>
                    </a:lnTo>
                    <a:lnTo>
                      <a:pt x="486" y="227"/>
                    </a:lnTo>
                    <a:lnTo>
                      <a:pt x="494" y="222"/>
                    </a:lnTo>
                    <a:lnTo>
                      <a:pt x="516" y="210"/>
                    </a:lnTo>
                    <a:lnTo>
                      <a:pt x="542" y="193"/>
                    </a:lnTo>
                    <a:lnTo>
                      <a:pt x="554" y="184"/>
                    </a:lnTo>
                    <a:lnTo>
                      <a:pt x="566" y="176"/>
                    </a:lnTo>
                    <a:lnTo>
                      <a:pt x="566" y="176"/>
                    </a:lnTo>
                    <a:lnTo>
                      <a:pt x="568" y="173"/>
                    </a:lnTo>
                    <a:lnTo>
                      <a:pt x="569" y="171"/>
                    </a:lnTo>
                    <a:lnTo>
                      <a:pt x="569" y="168"/>
                    </a:lnTo>
                    <a:lnTo>
                      <a:pt x="568" y="166"/>
                    </a:lnTo>
                    <a:lnTo>
                      <a:pt x="563" y="159"/>
                    </a:lnTo>
                    <a:lnTo>
                      <a:pt x="557" y="153"/>
                    </a:lnTo>
                    <a:lnTo>
                      <a:pt x="548" y="146"/>
                    </a:lnTo>
                    <a:lnTo>
                      <a:pt x="538" y="139"/>
                    </a:lnTo>
                    <a:lnTo>
                      <a:pt x="512" y="126"/>
                    </a:lnTo>
                    <a:lnTo>
                      <a:pt x="487" y="112"/>
                    </a:lnTo>
                    <a:lnTo>
                      <a:pt x="463" y="102"/>
                    </a:lnTo>
                    <a:lnTo>
                      <a:pt x="440" y="92"/>
                    </a:lnTo>
                    <a:lnTo>
                      <a:pt x="370" y="71"/>
                    </a:lnTo>
                    <a:lnTo>
                      <a:pt x="293" y="36"/>
                    </a:lnTo>
                    <a:lnTo>
                      <a:pt x="293" y="36"/>
                    </a:lnTo>
                    <a:lnTo>
                      <a:pt x="291" y="28"/>
                    </a:lnTo>
                    <a:lnTo>
                      <a:pt x="289" y="20"/>
                    </a:lnTo>
                    <a:lnTo>
                      <a:pt x="284" y="11"/>
                    </a:lnTo>
                    <a:lnTo>
                      <a:pt x="281" y="8"/>
                    </a:lnTo>
                    <a:lnTo>
                      <a:pt x="278" y="4"/>
                    </a:lnTo>
                    <a:lnTo>
                      <a:pt x="273" y="2"/>
                    </a:lnTo>
                    <a:lnTo>
                      <a:pt x="269" y="1"/>
                    </a:lnTo>
                    <a:lnTo>
                      <a:pt x="262" y="0"/>
                    </a:lnTo>
                    <a:lnTo>
                      <a:pt x="257" y="1"/>
                    </a:lnTo>
                    <a:lnTo>
                      <a:pt x="249" y="3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gradFill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13"/>
            <p:cNvGrpSpPr/>
            <p:nvPr/>
          </p:nvGrpSpPr>
          <p:grpSpPr>
            <a:xfrm>
              <a:off x="2415998" y="3971068"/>
              <a:ext cx="454338" cy="1476624"/>
              <a:chOff x="4267200" y="2895600"/>
              <a:chExt cx="495292" cy="1609725"/>
            </a:xfrm>
          </p:grpSpPr>
          <p:sp>
            <p:nvSpPr>
              <p:cNvPr id="180" name="Google Shape;180;p13"/>
              <p:cNvSpPr/>
              <p:nvPr/>
            </p:nvSpPr>
            <p:spPr>
              <a:xfrm>
                <a:off x="4267200" y="2895600"/>
                <a:ext cx="254000" cy="160972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027" extrusionOk="0">
                    <a:moveTo>
                      <a:pt x="8" y="1945"/>
                    </a:moveTo>
                    <a:lnTo>
                      <a:pt x="8" y="1945"/>
                    </a:lnTo>
                    <a:lnTo>
                      <a:pt x="37" y="1890"/>
                    </a:lnTo>
                    <a:lnTo>
                      <a:pt x="66" y="1835"/>
                    </a:lnTo>
                    <a:lnTo>
                      <a:pt x="93" y="1778"/>
                    </a:lnTo>
                    <a:lnTo>
                      <a:pt x="119" y="1722"/>
                    </a:lnTo>
                    <a:lnTo>
                      <a:pt x="144" y="1664"/>
                    </a:lnTo>
                    <a:lnTo>
                      <a:pt x="167" y="1606"/>
                    </a:lnTo>
                    <a:lnTo>
                      <a:pt x="188" y="1547"/>
                    </a:lnTo>
                    <a:lnTo>
                      <a:pt x="208" y="1489"/>
                    </a:lnTo>
                    <a:lnTo>
                      <a:pt x="208" y="1489"/>
                    </a:lnTo>
                    <a:lnTo>
                      <a:pt x="223" y="1428"/>
                    </a:lnTo>
                    <a:lnTo>
                      <a:pt x="230" y="1398"/>
                    </a:lnTo>
                    <a:lnTo>
                      <a:pt x="237" y="1369"/>
                    </a:lnTo>
                    <a:lnTo>
                      <a:pt x="242" y="1339"/>
                    </a:lnTo>
                    <a:lnTo>
                      <a:pt x="246" y="1308"/>
                    </a:lnTo>
                    <a:lnTo>
                      <a:pt x="249" y="1278"/>
                    </a:lnTo>
                    <a:lnTo>
                      <a:pt x="250" y="1249"/>
                    </a:lnTo>
                    <a:lnTo>
                      <a:pt x="250" y="1249"/>
                    </a:lnTo>
                    <a:lnTo>
                      <a:pt x="250" y="1219"/>
                    </a:lnTo>
                    <a:lnTo>
                      <a:pt x="247" y="1189"/>
                    </a:lnTo>
                    <a:lnTo>
                      <a:pt x="242" y="1161"/>
                    </a:lnTo>
                    <a:lnTo>
                      <a:pt x="233" y="1134"/>
                    </a:lnTo>
                    <a:lnTo>
                      <a:pt x="233" y="1134"/>
                    </a:lnTo>
                    <a:lnTo>
                      <a:pt x="227" y="1121"/>
                    </a:lnTo>
                    <a:lnTo>
                      <a:pt x="222" y="1107"/>
                    </a:lnTo>
                    <a:lnTo>
                      <a:pt x="208" y="1078"/>
                    </a:lnTo>
                    <a:lnTo>
                      <a:pt x="208" y="1078"/>
                    </a:lnTo>
                    <a:lnTo>
                      <a:pt x="195" y="1047"/>
                    </a:lnTo>
                    <a:lnTo>
                      <a:pt x="185" y="1015"/>
                    </a:lnTo>
                    <a:lnTo>
                      <a:pt x="185" y="1015"/>
                    </a:lnTo>
                    <a:lnTo>
                      <a:pt x="167" y="953"/>
                    </a:lnTo>
                    <a:lnTo>
                      <a:pt x="151" y="890"/>
                    </a:lnTo>
                    <a:lnTo>
                      <a:pt x="137" y="828"/>
                    </a:lnTo>
                    <a:lnTo>
                      <a:pt x="126" y="764"/>
                    </a:lnTo>
                    <a:lnTo>
                      <a:pt x="116" y="700"/>
                    </a:lnTo>
                    <a:lnTo>
                      <a:pt x="107" y="637"/>
                    </a:lnTo>
                    <a:lnTo>
                      <a:pt x="93" y="510"/>
                    </a:lnTo>
                    <a:lnTo>
                      <a:pt x="93" y="510"/>
                    </a:lnTo>
                    <a:lnTo>
                      <a:pt x="89" y="446"/>
                    </a:lnTo>
                    <a:lnTo>
                      <a:pt x="85" y="381"/>
                    </a:lnTo>
                    <a:lnTo>
                      <a:pt x="81" y="317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78" y="190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9" y="94"/>
                    </a:lnTo>
                    <a:lnTo>
                      <a:pt x="82" y="62"/>
                    </a:lnTo>
                    <a:lnTo>
                      <a:pt x="85" y="31"/>
                    </a:lnTo>
                    <a:lnTo>
                      <a:pt x="89" y="15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9" y="15"/>
                    </a:lnTo>
                    <a:lnTo>
                      <a:pt x="88" y="31"/>
                    </a:lnTo>
                    <a:lnTo>
                      <a:pt x="85" y="63"/>
                    </a:lnTo>
                    <a:lnTo>
                      <a:pt x="85" y="94"/>
                    </a:lnTo>
                    <a:lnTo>
                      <a:pt x="85" y="127"/>
                    </a:lnTo>
                    <a:lnTo>
                      <a:pt x="85" y="127"/>
                    </a:lnTo>
                    <a:lnTo>
                      <a:pt x="88" y="190"/>
                    </a:lnTo>
                    <a:lnTo>
                      <a:pt x="92" y="254"/>
                    </a:lnTo>
                    <a:lnTo>
                      <a:pt x="92" y="254"/>
                    </a:lnTo>
                    <a:lnTo>
                      <a:pt x="97" y="316"/>
                    </a:lnTo>
                    <a:lnTo>
                      <a:pt x="105" y="380"/>
                    </a:lnTo>
                    <a:lnTo>
                      <a:pt x="112" y="443"/>
                    </a:lnTo>
                    <a:lnTo>
                      <a:pt x="121" y="505"/>
                    </a:lnTo>
                    <a:lnTo>
                      <a:pt x="121" y="505"/>
                    </a:lnTo>
                    <a:lnTo>
                      <a:pt x="131" y="569"/>
                    </a:lnTo>
                    <a:lnTo>
                      <a:pt x="141" y="631"/>
                    </a:lnTo>
                    <a:lnTo>
                      <a:pt x="154" y="693"/>
                    </a:lnTo>
                    <a:lnTo>
                      <a:pt x="167" y="755"/>
                    </a:lnTo>
                    <a:lnTo>
                      <a:pt x="181" y="818"/>
                    </a:lnTo>
                    <a:lnTo>
                      <a:pt x="198" y="878"/>
                    </a:lnTo>
                    <a:lnTo>
                      <a:pt x="215" y="938"/>
                    </a:lnTo>
                    <a:lnTo>
                      <a:pt x="236" y="997"/>
                    </a:lnTo>
                    <a:lnTo>
                      <a:pt x="236" y="997"/>
                    </a:lnTo>
                    <a:lnTo>
                      <a:pt x="247" y="1025"/>
                    </a:lnTo>
                    <a:lnTo>
                      <a:pt x="260" y="1054"/>
                    </a:lnTo>
                    <a:lnTo>
                      <a:pt x="260" y="1054"/>
                    </a:lnTo>
                    <a:lnTo>
                      <a:pt x="274" y="1080"/>
                    </a:lnTo>
                    <a:lnTo>
                      <a:pt x="283" y="1095"/>
                    </a:lnTo>
                    <a:lnTo>
                      <a:pt x="290" y="1112"/>
                    </a:lnTo>
                    <a:lnTo>
                      <a:pt x="290" y="1112"/>
                    </a:lnTo>
                    <a:lnTo>
                      <a:pt x="297" y="1128"/>
                    </a:lnTo>
                    <a:lnTo>
                      <a:pt x="302" y="1145"/>
                    </a:lnTo>
                    <a:lnTo>
                      <a:pt x="307" y="1162"/>
                    </a:lnTo>
                    <a:lnTo>
                      <a:pt x="311" y="1179"/>
                    </a:lnTo>
                    <a:lnTo>
                      <a:pt x="315" y="1213"/>
                    </a:lnTo>
                    <a:lnTo>
                      <a:pt x="318" y="1247"/>
                    </a:lnTo>
                    <a:lnTo>
                      <a:pt x="318" y="1247"/>
                    </a:lnTo>
                    <a:lnTo>
                      <a:pt x="319" y="1281"/>
                    </a:lnTo>
                    <a:lnTo>
                      <a:pt x="318" y="1315"/>
                    </a:lnTo>
                    <a:lnTo>
                      <a:pt x="315" y="1347"/>
                    </a:lnTo>
                    <a:lnTo>
                      <a:pt x="311" y="1380"/>
                    </a:lnTo>
                    <a:lnTo>
                      <a:pt x="307" y="1414"/>
                    </a:lnTo>
                    <a:lnTo>
                      <a:pt x="301" y="1446"/>
                    </a:lnTo>
                    <a:lnTo>
                      <a:pt x="287" y="1510"/>
                    </a:lnTo>
                    <a:lnTo>
                      <a:pt x="287" y="1510"/>
                    </a:lnTo>
                    <a:lnTo>
                      <a:pt x="270" y="1574"/>
                    </a:lnTo>
                    <a:lnTo>
                      <a:pt x="250" y="1636"/>
                    </a:lnTo>
                    <a:lnTo>
                      <a:pt x="230" y="1696"/>
                    </a:lnTo>
                    <a:lnTo>
                      <a:pt x="208" y="1759"/>
                    </a:lnTo>
                    <a:lnTo>
                      <a:pt x="184" y="1818"/>
                    </a:lnTo>
                    <a:lnTo>
                      <a:pt x="158" y="1879"/>
                    </a:lnTo>
                    <a:lnTo>
                      <a:pt x="133" y="1938"/>
                    </a:lnTo>
                    <a:lnTo>
                      <a:pt x="105" y="1997"/>
                    </a:lnTo>
                    <a:lnTo>
                      <a:pt x="105" y="1997"/>
                    </a:lnTo>
                    <a:lnTo>
                      <a:pt x="99" y="2006"/>
                    </a:lnTo>
                    <a:lnTo>
                      <a:pt x="90" y="2014"/>
                    </a:lnTo>
                    <a:lnTo>
                      <a:pt x="82" y="2020"/>
                    </a:lnTo>
                    <a:lnTo>
                      <a:pt x="73" y="2024"/>
                    </a:lnTo>
                    <a:lnTo>
                      <a:pt x="62" y="2027"/>
                    </a:lnTo>
                    <a:lnTo>
                      <a:pt x="52" y="2027"/>
                    </a:lnTo>
                    <a:lnTo>
                      <a:pt x="41" y="2026"/>
                    </a:lnTo>
                    <a:lnTo>
                      <a:pt x="31" y="2023"/>
                    </a:lnTo>
                    <a:lnTo>
                      <a:pt x="31" y="2023"/>
                    </a:lnTo>
                    <a:lnTo>
                      <a:pt x="21" y="2017"/>
                    </a:lnTo>
                    <a:lnTo>
                      <a:pt x="14" y="2009"/>
                    </a:lnTo>
                    <a:lnTo>
                      <a:pt x="7" y="2000"/>
                    </a:lnTo>
                    <a:lnTo>
                      <a:pt x="3" y="1992"/>
                    </a:lnTo>
                    <a:lnTo>
                      <a:pt x="1" y="1980"/>
                    </a:lnTo>
                    <a:lnTo>
                      <a:pt x="0" y="1971"/>
                    </a:lnTo>
                    <a:lnTo>
                      <a:pt x="1" y="1959"/>
                    </a:lnTo>
                    <a:lnTo>
                      <a:pt x="6" y="1949"/>
                    </a:lnTo>
                    <a:lnTo>
                      <a:pt x="6" y="1949"/>
                    </a:lnTo>
                    <a:lnTo>
                      <a:pt x="7" y="1947"/>
                    </a:lnTo>
                    <a:lnTo>
                      <a:pt x="8" y="1945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1" name="Google Shape;181;p13"/>
              <p:cNvGrpSpPr/>
              <p:nvPr/>
            </p:nvGrpSpPr>
            <p:grpSpPr>
              <a:xfrm rot="287009">
                <a:off x="4506877" y="3818451"/>
                <a:ext cx="246319" cy="233233"/>
                <a:chOff x="971551" y="0"/>
                <a:chExt cx="7200902" cy="6818311"/>
              </a:xfrm>
            </p:grpSpPr>
            <p:sp>
              <p:nvSpPr>
                <p:cNvPr id="182" name="Google Shape;182;p13"/>
                <p:cNvSpPr/>
                <p:nvPr/>
              </p:nvSpPr>
              <p:spPr>
                <a:xfrm>
                  <a:off x="1372976" y="59702"/>
                  <a:ext cx="6586548" cy="6713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3"/>
                <p:cNvSpPr/>
                <p:nvPr/>
              </p:nvSpPr>
              <p:spPr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4" name="Google Shape;184;p13"/>
              <p:cNvGrpSpPr/>
              <p:nvPr/>
            </p:nvGrpSpPr>
            <p:grpSpPr>
              <a:xfrm rot="-4661783">
                <a:off x="4258732" y="3353819"/>
                <a:ext cx="313744" cy="87897"/>
                <a:chOff x="793750" y="0"/>
                <a:chExt cx="7556501" cy="2116991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7" name="Google Shape;187;p13"/>
          <p:cNvGrpSpPr/>
          <p:nvPr/>
        </p:nvGrpSpPr>
        <p:grpSpPr>
          <a:xfrm>
            <a:off x="6503053" y="473044"/>
            <a:ext cx="2488547" cy="7249625"/>
            <a:chOff x="6655453" y="685800"/>
            <a:chExt cx="2488547" cy="7249625"/>
          </a:xfrm>
        </p:grpSpPr>
        <p:grpSp>
          <p:nvGrpSpPr>
            <p:cNvPr id="188" name="Google Shape;188;p13"/>
            <p:cNvGrpSpPr/>
            <p:nvPr/>
          </p:nvGrpSpPr>
          <p:grpSpPr>
            <a:xfrm>
              <a:off x="7076593" y="5341283"/>
              <a:ext cx="1030289" cy="2594142"/>
              <a:chOff x="7076593" y="5358217"/>
              <a:chExt cx="1030289" cy="2594142"/>
            </a:xfrm>
          </p:grpSpPr>
          <p:grpSp>
            <p:nvGrpSpPr>
              <p:cNvPr id="189" name="Google Shape;189;p13"/>
              <p:cNvGrpSpPr/>
              <p:nvPr/>
            </p:nvGrpSpPr>
            <p:grpSpPr>
              <a:xfrm rot="186992">
                <a:off x="7142480" y="5481494"/>
                <a:ext cx="898514" cy="2448251"/>
                <a:chOff x="1346199" y="3640666"/>
                <a:chExt cx="896671" cy="3117518"/>
              </a:xfrm>
            </p:grpSpPr>
            <p:sp>
              <p:nvSpPr>
                <p:cNvPr id="190" name="Google Shape;190;p13"/>
                <p:cNvSpPr/>
                <p:nvPr/>
              </p:nvSpPr>
              <p:spPr>
                <a:xfrm>
                  <a:off x="1740433" y="3674533"/>
                  <a:ext cx="318052" cy="3083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13"/>
                <p:cNvSpPr/>
                <p:nvPr/>
              </p:nvSpPr>
              <p:spPr>
                <a:xfrm>
                  <a:off x="1452037" y="3640667"/>
                  <a:ext cx="169026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3"/>
                <p:cNvSpPr/>
                <p:nvPr/>
              </p:nvSpPr>
              <p:spPr>
                <a:xfrm rot="400286">
                  <a:off x="1517125" y="3676652"/>
                  <a:ext cx="584238" cy="247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2689" extrusionOk="0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3"/>
                <p:cNvSpPr/>
                <p:nvPr/>
              </p:nvSpPr>
              <p:spPr>
                <a:xfrm>
                  <a:off x="1837270" y="4109510"/>
                  <a:ext cx="155327" cy="6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 rot="-283981" flipH="1">
                  <a:off x="1500489" y="3662715"/>
                  <a:ext cx="268985" cy="2560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3"/>
                <p:cNvSpPr/>
                <p:nvPr/>
              </p:nvSpPr>
              <p:spPr>
                <a:xfrm flipH="1">
                  <a:off x="1854511" y="3640666"/>
                  <a:ext cx="169026" cy="262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3"/>
                <p:cNvSpPr/>
                <p:nvPr/>
              </p:nvSpPr>
              <p:spPr>
                <a:xfrm>
                  <a:off x="1346199" y="4101042"/>
                  <a:ext cx="155327" cy="65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3"/>
                <p:cNvSpPr/>
                <p:nvPr/>
              </p:nvSpPr>
              <p:spPr>
                <a:xfrm rot="308441" flipH="1">
                  <a:off x="1634065" y="3662892"/>
                  <a:ext cx="194736" cy="1359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3"/>
                <p:cNvSpPr/>
                <p:nvPr/>
              </p:nvSpPr>
              <p:spPr>
                <a:xfrm rot="-151273">
                  <a:off x="1720852" y="3651251"/>
                  <a:ext cx="169026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3"/>
                <p:cNvSpPr/>
                <p:nvPr/>
              </p:nvSpPr>
              <p:spPr>
                <a:xfrm rot="-500019" flipH="1">
                  <a:off x="1589360" y="3674976"/>
                  <a:ext cx="430796" cy="2259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2689" extrusionOk="0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3"/>
                <p:cNvSpPr/>
                <p:nvPr/>
              </p:nvSpPr>
              <p:spPr>
                <a:xfrm>
                  <a:off x="1397000" y="4907492"/>
                  <a:ext cx="82551" cy="510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13"/>
                <p:cNvSpPr/>
                <p:nvPr/>
              </p:nvSpPr>
              <p:spPr>
                <a:xfrm rot="-151273">
                  <a:off x="1631951" y="3644900"/>
                  <a:ext cx="169026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13"/>
                <p:cNvSpPr/>
                <p:nvPr/>
              </p:nvSpPr>
              <p:spPr>
                <a:xfrm rot="-283981" flipH="1">
                  <a:off x="1640185" y="3650015"/>
                  <a:ext cx="268985" cy="2560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3" name="Google Shape;203;p13"/>
              <p:cNvSpPr/>
              <p:nvPr/>
            </p:nvSpPr>
            <p:spPr>
              <a:xfrm rot="186992">
                <a:off x="7445485" y="5367856"/>
                <a:ext cx="359118" cy="166619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4" extrusionOk="0">
                    <a:moveTo>
                      <a:pt x="195" y="36"/>
                    </a:moveTo>
                    <a:lnTo>
                      <a:pt x="125" y="78"/>
                    </a:lnTo>
                    <a:lnTo>
                      <a:pt x="125" y="78"/>
                    </a:lnTo>
                    <a:lnTo>
                      <a:pt x="70" y="141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22" y="178"/>
                    </a:lnTo>
                    <a:lnTo>
                      <a:pt x="15" y="181"/>
                    </a:lnTo>
                    <a:lnTo>
                      <a:pt x="9" y="184"/>
                    </a:lnTo>
                    <a:lnTo>
                      <a:pt x="3" y="189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7"/>
                    </a:lnTo>
                    <a:lnTo>
                      <a:pt x="1" y="200"/>
                    </a:lnTo>
                    <a:lnTo>
                      <a:pt x="3" y="203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70" y="250"/>
                    </a:lnTo>
                    <a:lnTo>
                      <a:pt x="70" y="250"/>
                    </a:lnTo>
                    <a:lnTo>
                      <a:pt x="74" y="249"/>
                    </a:lnTo>
                    <a:lnTo>
                      <a:pt x="85" y="249"/>
                    </a:lnTo>
                    <a:lnTo>
                      <a:pt x="102" y="249"/>
                    </a:lnTo>
                    <a:lnTo>
                      <a:pt x="113" y="250"/>
                    </a:lnTo>
                    <a:lnTo>
                      <a:pt x="125" y="252"/>
                    </a:lnTo>
                    <a:lnTo>
                      <a:pt x="125" y="252"/>
                    </a:lnTo>
                    <a:lnTo>
                      <a:pt x="138" y="253"/>
                    </a:lnTo>
                    <a:lnTo>
                      <a:pt x="147" y="253"/>
                    </a:lnTo>
                    <a:lnTo>
                      <a:pt x="154" y="252"/>
                    </a:lnTo>
                    <a:lnTo>
                      <a:pt x="161" y="250"/>
                    </a:lnTo>
                    <a:lnTo>
                      <a:pt x="168" y="248"/>
                    </a:lnTo>
                    <a:lnTo>
                      <a:pt x="174" y="248"/>
                    </a:lnTo>
                    <a:lnTo>
                      <a:pt x="184" y="249"/>
                    </a:lnTo>
                    <a:lnTo>
                      <a:pt x="195" y="252"/>
                    </a:lnTo>
                    <a:lnTo>
                      <a:pt x="195" y="252"/>
                    </a:lnTo>
                    <a:lnTo>
                      <a:pt x="202" y="254"/>
                    </a:lnTo>
                    <a:lnTo>
                      <a:pt x="208" y="256"/>
                    </a:lnTo>
                    <a:lnTo>
                      <a:pt x="212" y="256"/>
                    </a:lnTo>
                    <a:lnTo>
                      <a:pt x="218" y="254"/>
                    </a:lnTo>
                    <a:lnTo>
                      <a:pt x="225" y="252"/>
                    </a:lnTo>
                    <a:lnTo>
                      <a:pt x="233" y="249"/>
                    </a:lnTo>
                    <a:lnTo>
                      <a:pt x="240" y="246"/>
                    </a:lnTo>
                    <a:lnTo>
                      <a:pt x="244" y="244"/>
                    </a:lnTo>
                    <a:lnTo>
                      <a:pt x="248" y="244"/>
                    </a:lnTo>
                    <a:lnTo>
                      <a:pt x="251" y="246"/>
                    </a:lnTo>
                    <a:lnTo>
                      <a:pt x="255" y="247"/>
                    </a:lnTo>
                    <a:lnTo>
                      <a:pt x="260" y="250"/>
                    </a:lnTo>
                    <a:lnTo>
                      <a:pt x="265" y="254"/>
                    </a:lnTo>
                    <a:lnTo>
                      <a:pt x="265" y="254"/>
                    </a:lnTo>
                    <a:lnTo>
                      <a:pt x="274" y="261"/>
                    </a:lnTo>
                    <a:lnTo>
                      <a:pt x="280" y="264"/>
                    </a:lnTo>
                    <a:lnTo>
                      <a:pt x="282" y="264"/>
                    </a:lnTo>
                    <a:lnTo>
                      <a:pt x="284" y="263"/>
                    </a:lnTo>
                    <a:lnTo>
                      <a:pt x="288" y="261"/>
                    </a:lnTo>
                    <a:lnTo>
                      <a:pt x="293" y="258"/>
                    </a:lnTo>
                    <a:lnTo>
                      <a:pt x="301" y="254"/>
                    </a:lnTo>
                    <a:lnTo>
                      <a:pt x="307" y="253"/>
                    </a:lnTo>
                    <a:lnTo>
                      <a:pt x="313" y="252"/>
                    </a:lnTo>
                    <a:lnTo>
                      <a:pt x="322" y="252"/>
                    </a:lnTo>
                    <a:lnTo>
                      <a:pt x="331" y="253"/>
                    </a:lnTo>
                    <a:lnTo>
                      <a:pt x="331" y="253"/>
                    </a:lnTo>
                    <a:lnTo>
                      <a:pt x="350" y="254"/>
                    </a:lnTo>
                    <a:lnTo>
                      <a:pt x="364" y="254"/>
                    </a:lnTo>
                    <a:lnTo>
                      <a:pt x="374" y="252"/>
                    </a:lnTo>
                    <a:lnTo>
                      <a:pt x="382" y="249"/>
                    </a:lnTo>
                    <a:lnTo>
                      <a:pt x="387" y="246"/>
                    </a:lnTo>
                    <a:lnTo>
                      <a:pt x="390" y="242"/>
                    </a:lnTo>
                    <a:lnTo>
                      <a:pt x="391" y="239"/>
                    </a:lnTo>
                    <a:lnTo>
                      <a:pt x="486" y="227"/>
                    </a:lnTo>
                    <a:lnTo>
                      <a:pt x="486" y="227"/>
                    </a:lnTo>
                    <a:lnTo>
                      <a:pt x="494" y="222"/>
                    </a:lnTo>
                    <a:lnTo>
                      <a:pt x="516" y="210"/>
                    </a:lnTo>
                    <a:lnTo>
                      <a:pt x="542" y="193"/>
                    </a:lnTo>
                    <a:lnTo>
                      <a:pt x="554" y="184"/>
                    </a:lnTo>
                    <a:lnTo>
                      <a:pt x="566" y="176"/>
                    </a:lnTo>
                    <a:lnTo>
                      <a:pt x="566" y="176"/>
                    </a:lnTo>
                    <a:lnTo>
                      <a:pt x="568" y="173"/>
                    </a:lnTo>
                    <a:lnTo>
                      <a:pt x="569" y="171"/>
                    </a:lnTo>
                    <a:lnTo>
                      <a:pt x="569" y="168"/>
                    </a:lnTo>
                    <a:lnTo>
                      <a:pt x="568" y="166"/>
                    </a:lnTo>
                    <a:lnTo>
                      <a:pt x="563" y="159"/>
                    </a:lnTo>
                    <a:lnTo>
                      <a:pt x="557" y="153"/>
                    </a:lnTo>
                    <a:lnTo>
                      <a:pt x="548" y="146"/>
                    </a:lnTo>
                    <a:lnTo>
                      <a:pt x="538" y="139"/>
                    </a:lnTo>
                    <a:lnTo>
                      <a:pt x="512" y="126"/>
                    </a:lnTo>
                    <a:lnTo>
                      <a:pt x="487" y="112"/>
                    </a:lnTo>
                    <a:lnTo>
                      <a:pt x="463" y="102"/>
                    </a:lnTo>
                    <a:lnTo>
                      <a:pt x="440" y="92"/>
                    </a:lnTo>
                    <a:lnTo>
                      <a:pt x="370" y="71"/>
                    </a:lnTo>
                    <a:lnTo>
                      <a:pt x="293" y="36"/>
                    </a:lnTo>
                    <a:lnTo>
                      <a:pt x="293" y="36"/>
                    </a:lnTo>
                    <a:lnTo>
                      <a:pt x="291" y="28"/>
                    </a:lnTo>
                    <a:lnTo>
                      <a:pt x="289" y="20"/>
                    </a:lnTo>
                    <a:lnTo>
                      <a:pt x="284" y="11"/>
                    </a:lnTo>
                    <a:lnTo>
                      <a:pt x="281" y="8"/>
                    </a:lnTo>
                    <a:lnTo>
                      <a:pt x="278" y="4"/>
                    </a:lnTo>
                    <a:lnTo>
                      <a:pt x="273" y="2"/>
                    </a:lnTo>
                    <a:lnTo>
                      <a:pt x="269" y="1"/>
                    </a:lnTo>
                    <a:lnTo>
                      <a:pt x="262" y="0"/>
                    </a:lnTo>
                    <a:lnTo>
                      <a:pt x="257" y="1"/>
                    </a:lnTo>
                    <a:lnTo>
                      <a:pt x="249" y="3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gradFill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" name="Google Shape;204;p13"/>
            <p:cNvGrpSpPr/>
            <p:nvPr/>
          </p:nvGrpSpPr>
          <p:grpSpPr>
            <a:xfrm>
              <a:off x="6655453" y="685800"/>
              <a:ext cx="2488547" cy="4795026"/>
              <a:chOff x="4716638" y="589355"/>
              <a:chExt cx="2712862" cy="5227245"/>
            </a:xfrm>
          </p:grpSpPr>
          <p:sp>
            <p:nvSpPr>
              <p:cNvPr id="205" name="Google Shape;205;p13"/>
              <p:cNvSpPr/>
              <p:nvPr/>
            </p:nvSpPr>
            <p:spPr>
              <a:xfrm>
                <a:off x="4944314" y="2133600"/>
                <a:ext cx="802042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1256" extrusionOk="0">
                    <a:moveTo>
                      <a:pt x="2545" y="1256"/>
                    </a:moveTo>
                    <a:lnTo>
                      <a:pt x="2545" y="1256"/>
                    </a:lnTo>
                    <a:lnTo>
                      <a:pt x="2450" y="1245"/>
                    </a:lnTo>
                    <a:lnTo>
                      <a:pt x="2358" y="1232"/>
                    </a:lnTo>
                    <a:lnTo>
                      <a:pt x="2266" y="1216"/>
                    </a:lnTo>
                    <a:lnTo>
                      <a:pt x="2176" y="1199"/>
                    </a:lnTo>
                    <a:lnTo>
                      <a:pt x="2176" y="1199"/>
                    </a:lnTo>
                    <a:lnTo>
                      <a:pt x="2084" y="1180"/>
                    </a:lnTo>
                    <a:lnTo>
                      <a:pt x="1995" y="1158"/>
                    </a:lnTo>
                    <a:lnTo>
                      <a:pt x="1905" y="1134"/>
                    </a:lnTo>
                    <a:lnTo>
                      <a:pt x="1816" y="1107"/>
                    </a:lnTo>
                    <a:lnTo>
                      <a:pt x="1816" y="1107"/>
                    </a:lnTo>
                    <a:lnTo>
                      <a:pt x="1727" y="1079"/>
                    </a:lnTo>
                    <a:lnTo>
                      <a:pt x="1683" y="1064"/>
                    </a:lnTo>
                    <a:lnTo>
                      <a:pt x="1639" y="1047"/>
                    </a:lnTo>
                    <a:lnTo>
                      <a:pt x="1595" y="1030"/>
                    </a:lnTo>
                    <a:lnTo>
                      <a:pt x="1553" y="1011"/>
                    </a:lnTo>
                    <a:lnTo>
                      <a:pt x="1509" y="993"/>
                    </a:lnTo>
                    <a:lnTo>
                      <a:pt x="1467" y="973"/>
                    </a:lnTo>
                    <a:lnTo>
                      <a:pt x="1467" y="973"/>
                    </a:lnTo>
                    <a:lnTo>
                      <a:pt x="1426" y="952"/>
                    </a:lnTo>
                    <a:lnTo>
                      <a:pt x="1383" y="929"/>
                    </a:lnTo>
                    <a:lnTo>
                      <a:pt x="1344" y="905"/>
                    </a:lnTo>
                    <a:lnTo>
                      <a:pt x="1303" y="880"/>
                    </a:lnTo>
                    <a:lnTo>
                      <a:pt x="1263" y="853"/>
                    </a:lnTo>
                    <a:lnTo>
                      <a:pt x="1225" y="825"/>
                    </a:lnTo>
                    <a:lnTo>
                      <a:pt x="1189" y="795"/>
                    </a:lnTo>
                    <a:lnTo>
                      <a:pt x="1153" y="763"/>
                    </a:lnTo>
                    <a:lnTo>
                      <a:pt x="1153" y="763"/>
                    </a:lnTo>
                    <a:lnTo>
                      <a:pt x="1119" y="729"/>
                    </a:lnTo>
                    <a:lnTo>
                      <a:pt x="1087" y="692"/>
                    </a:lnTo>
                    <a:lnTo>
                      <a:pt x="1073" y="674"/>
                    </a:lnTo>
                    <a:lnTo>
                      <a:pt x="1059" y="654"/>
                    </a:lnTo>
                    <a:lnTo>
                      <a:pt x="1044" y="634"/>
                    </a:lnTo>
                    <a:lnTo>
                      <a:pt x="1032" y="613"/>
                    </a:lnTo>
                    <a:lnTo>
                      <a:pt x="1032" y="613"/>
                    </a:lnTo>
                    <a:lnTo>
                      <a:pt x="1019" y="592"/>
                    </a:lnTo>
                    <a:lnTo>
                      <a:pt x="1008" y="572"/>
                    </a:lnTo>
                    <a:lnTo>
                      <a:pt x="998" y="551"/>
                    </a:lnTo>
                    <a:lnTo>
                      <a:pt x="988" y="532"/>
                    </a:lnTo>
                    <a:lnTo>
                      <a:pt x="988" y="532"/>
                    </a:lnTo>
                    <a:lnTo>
                      <a:pt x="964" y="496"/>
                    </a:lnTo>
                    <a:lnTo>
                      <a:pt x="940" y="460"/>
                    </a:lnTo>
                    <a:lnTo>
                      <a:pt x="940" y="460"/>
                    </a:lnTo>
                    <a:lnTo>
                      <a:pt x="913" y="425"/>
                    </a:lnTo>
                    <a:lnTo>
                      <a:pt x="885" y="393"/>
                    </a:lnTo>
                    <a:lnTo>
                      <a:pt x="854" y="360"/>
                    </a:lnTo>
                    <a:lnTo>
                      <a:pt x="823" y="330"/>
                    </a:lnTo>
                    <a:lnTo>
                      <a:pt x="789" y="301"/>
                    </a:lnTo>
                    <a:lnTo>
                      <a:pt x="753" y="272"/>
                    </a:lnTo>
                    <a:lnTo>
                      <a:pt x="718" y="247"/>
                    </a:lnTo>
                    <a:lnTo>
                      <a:pt x="681" y="222"/>
                    </a:lnTo>
                    <a:lnTo>
                      <a:pt x="681" y="222"/>
                    </a:lnTo>
                    <a:lnTo>
                      <a:pt x="643" y="199"/>
                    </a:lnTo>
                    <a:lnTo>
                      <a:pt x="604" y="176"/>
                    </a:lnTo>
                    <a:lnTo>
                      <a:pt x="564" y="157"/>
                    </a:lnTo>
                    <a:lnTo>
                      <a:pt x="523" y="137"/>
                    </a:lnTo>
                    <a:lnTo>
                      <a:pt x="482" y="118"/>
                    </a:lnTo>
                    <a:lnTo>
                      <a:pt x="440" y="101"/>
                    </a:lnTo>
                    <a:lnTo>
                      <a:pt x="397" y="86"/>
                    </a:lnTo>
                    <a:lnTo>
                      <a:pt x="355" y="72"/>
                    </a:lnTo>
                    <a:lnTo>
                      <a:pt x="355" y="72"/>
                    </a:lnTo>
                    <a:lnTo>
                      <a:pt x="313" y="59"/>
                    </a:lnTo>
                    <a:lnTo>
                      <a:pt x="269" y="46"/>
                    </a:lnTo>
                    <a:lnTo>
                      <a:pt x="225" y="36"/>
                    </a:lnTo>
                    <a:lnTo>
                      <a:pt x="180" y="27"/>
                    </a:lnTo>
                    <a:lnTo>
                      <a:pt x="136" y="17"/>
                    </a:lnTo>
                    <a:lnTo>
                      <a:pt x="91" y="10"/>
                    </a:lnTo>
                    <a:lnTo>
                      <a:pt x="4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6" y="1"/>
                    </a:lnTo>
                    <a:lnTo>
                      <a:pt x="92" y="4"/>
                    </a:lnTo>
                    <a:lnTo>
                      <a:pt x="137" y="8"/>
                    </a:lnTo>
                    <a:lnTo>
                      <a:pt x="183" y="15"/>
                    </a:lnTo>
                    <a:lnTo>
                      <a:pt x="228" y="22"/>
                    </a:lnTo>
                    <a:lnTo>
                      <a:pt x="272" y="31"/>
                    </a:lnTo>
                    <a:lnTo>
                      <a:pt x="317" y="39"/>
                    </a:lnTo>
                    <a:lnTo>
                      <a:pt x="362" y="51"/>
                    </a:lnTo>
                    <a:lnTo>
                      <a:pt x="362" y="51"/>
                    </a:lnTo>
                    <a:lnTo>
                      <a:pt x="406" y="62"/>
                    </a:lnTo>
                    <a:lnTo>
                      <a:pt x="450" y="75"/>
                    </a:lnTo>
                    <a:lnTo>
                      <a:pt x="493" y="90"/>
                    </a:lnTo>
                    <a:lnTo>
                      <a:pt x="537" y="106"/>
                    </a:lnTo>
                    <a:lnTo>
                      <a:pt x="580" y="123"/>
                    </a:lnTo>
                    <a:lnTo>
                      <a:pt x="622" y="141"/>
                    </a:lnTo>
                    <a:lnTo>
                      <a:pt x="663" y="161"/>
                    </a:lnTo>
                    <a:lnTo>
                      <a:pt x="704" y="183"/>
                    </a:lnTo>
                    <a:lnTo>
                      <a:pt x="704" y="183"/>
                    </a:lnTo>
                    <a:lnTo>
                      <a:pt x="745" y="206"/>
                    </a:lnTo>
                    <a:lnTo>
                      <a:pt x="783" y="231"/>
                    </a:lnTo>
                    <a:lnTo>
                      <a:pt x="821" y="258"/>
                    </a:lnTo>
                    <a:lnTo>
                      <a:pt x="859" y="287"/>
                    </a:lnTo>
                    <a:lnTo>
                      <a:pt x="895" y="316"/>
                    </a:lnTo>
                    <a:lnTo>
                      <a:pt x="929" y="349"/>
                    </a:lnTo>
                    <a:lnTo>
                      <a:pt x="962" y="383"/>
                    </a:lnTo>
                    <a:lnTo>
                      <a:pt x="994" y="418"/>
                    </a:lnTo>
                    <a:lnTo>
                      <a:pt x="994" y="418"/>
                    </a:lnTo>
                    <a:lnTo>
                      <a:pt x="1023" y="455"/>
                    </a:lnTo>
                    <a:lnTo>
                      <a:pt x="1050" y="494"/>
                    </a:lnTo>
                    <a:lnTo>
                      <a:pt x="1050" y="494"/>
                    </a:lnTo>
                    <a:lnTo>
                      <a:pt x="1063" y="514"/>
                    </a:lnTo>
                    <a:lnTo>
                      <a:pt x="1076" y="534"/>
                    </a:lnTo>
                    <a:lnTo>
                      <a:pt x="1087" y="552"/>
                    </a:lnTo>
                    <a:lnTo>
                      <a:pt x="1098" y="571"/>
                    </a:lnTo>
                    <a:lnTo>
                      <a:pt x="1098" y="571"/>
                    </a:lnTo>
                    <a:lnTo>
                      <a:pt x="1124" y="604"/>
                    </a:lnTo>
                    <a:lnTo>
                      <a:pt x="1152" y="636"/>
                    </a:lnTo>
                    <a:lnTo>
                      <a:pt x="1181" y="667"/>
                    </a:lnTo>
                    <a:lnTo>
                      <a:pt x="1214" y="695"/>
                    </a:lnTo>
                    <a:lnTo>
                      <a:pt x="1214" y="695"/>
                    </a:lnTo>
                    <a:lnTo>
                      <a:pt x="1248" y="722"/>
                    </a:lnTo>
                    <a:lnTo>
                      <a:pt x="1283" y="747"/>
                    </a:lnTo>
                    <a:lnTo>
                      <a:pt x="1320" y="770"/>
                    </a:lnTo>
                    <a:lnTo>
                      <a:pt x="1357" y="792"/>
                    </a:lnTo>
                    <a:lnTo>
                      <a:pt x="1395" y="814"/>
                    </a:lnTo>
                    <a:lnTo>
                      <a:pt x="1434" y="833"/>
                    </a:lnTo>
                    <a:lnTo>
                      <a:pt x="1474" y="852"/>
                    </a:lnTo>
                    <a:lnTo>
                      <a:pt x="1515" y="869"/>
                    </a:lnTo>
                    <a:lnTo>
                      <a:pt x="1515" y="869"/>
                    </a:lnTo>
                    <a:lnTo>
                      <a:pt x="1556" y="886"/>
                    </a:lnTo>
                    <a:lnTo>
                      <a:pt x="1597" y="901"/>
                    </a:lnTo>
                    <a:lnTo>
                      <a:pt x="1639" y="915"/>
                    </a:lnTo>
                    <a:lnTo>
                      <a:pt x="1680" y="929"/>
                    </a:lnTo>
                    <a:lnTo>
                      <a:pt x="1766" y="955"/>
                    </a:lnTo>
                    <a:lnTo>
                      <a:pt x="1851" y="976"/>
                    </a:lnTo>
                    <a:lnTo>
                      <a:pt x="1851" y="976"/>
                    </a:lnTo>
                    <a:lnTo>
                      <a:pt x="1939" y="996"/>
                    </a:lnTo>
                    <a:lnTo>
                      <a:pt x="2026" y="1013"/>
                    </a:lnTo>
                    <a:lnTo>
                      <a:pt x="2114" y="1028"/>
                    </a:lnTo>
                    <a:lnTo>
                      <a:pt x="2203" y="1041"/>
                    </a:lnTo>
                    <a:lnTo>
                      <a:pt x="2290" y="1052"/>
                    </a:lnTo>
                    <a:lnTo>
                      <a:pt x="2379" y="1062"/>
                    </a:lnTo>
                    <a:lnTo>
                      <a:pt x="2467" y="1069"/>
                    </a:lnTo>
                    <a:lnTo>
                      <a:pt x="2556" y="1074"/>
                    </a:lnTo>
                    <a:lnTo>
                      <a:pt x="2557" y="1074"/>
                    </a:lnTo>
                    <a:lnTo>
                      <a:pt x="2557" y="1074"/>
                    </a:lnTo>
                    <a:lnTo>
                      <a:pt x="2567" y="1075"/>
                    </a:lnTo>
                    <a:lnTo>
                      <a:pt x="2576" y="1076"/>
                    </a:lnTo>
                    <a:lnTo>
                      <a:pt x="2584" y="1079"/>
                    </a:lnTo>
                    <a:lnTo>
                      <a:pt x="2593" y="1082"/>
                    </a:lnTo>
                    <a:lnTo>
                      <a:pt x="2600" y="1086"/>
                    </a:lnTo>
                    <a:lnTo>
                      <a:pt x="2608" y="1092"/>
                    </a:lnTo>
                    <a:lnTo>
                      <a:pt x="2621" y="1103"/>
                    </a:lnTo>
                    <a:lnTo>
                      <a:pt x="2631" y="1117"/>
                    </a:lnTo>
                    <a:lnTo>
                      <a:pt x="2635" y="1124"/>
                    </a:lnTo>
                    <a:lnTo>
                      <a:pt x="2639" y="1133"/>
                    </a:lnTo>
                    <a:lnTo>
                      <a:pt x="2642" y="1141"/>
                    </a:lnTo>
                    <a:lnTo>
                      <a:pt x="2644" y="1150"/>
                    </a:lnTo>
                    <a:lnTo>
                      <a:pt x="2645" y="1160"/>
                    </a:lnTo>
                    <a:lnTo>
                      <a:pt x="2645" y="1170"/>
                    </a:lnTo>
                    <a:lnTo>
                      <a:pt x="2645" y="1170"/>
                    </a:lnTo>
                    <a:lnTo>
                      <a:pt x="2644" y="1178"/>
                    </a:lnTo>
                    <a:lnTo>
                      <a:pt x="2642" y="1187"/>
                    </a:lnTo>
                    <a:lnTo>
                      <a:pt x="2639" y="1196"/>
                    </a:lnTo>
                    <a:lnTo>
                      <a:pt x="2635" y="1204"/>
                    </a:lnTo>
                    <a:lnTo>
                      <a:pt x="2631" y="1212"/>
                    </a:lnTo>
                    <a:lnTo>
                      <a:pt x="2627" y="1219"/>
                    </a:lnTo>
                    <a:lnTo>
                      <a:pt x="2615" y="1232"/>
                    </a:lnTo>
                    <a:lnTo>
                      <a:pt x="2601" y="1243"/>
                    </a:lnTo>
                    <a:lnTo>
                      <a:pt x="2593" y="1247"/>
                    </a:lnTo>
                    <a:lnTo>
                      <a:pt x="2586" y="1250"/>
                    </a:lnTo>
                    <a:lnTo>
                      <a:pt x="2576" y="1253"/>
                    </a:lnTo>
                    <a:lnTo>
                      <a:pt x="2567" y="1254"/>
                    </a:lnTo>
                    <a:lnTo>
                      <a:pt x="2559" y="1256"/>
                    </a:lnTo>
                    <a:lnTo>
                      <a:pt x="2549" y="1256"/>
                    </a:lnTo>
                    <a:lnTo>
                      <a:pt x="2549" y="1256"/>
                    </a:lnTo>
                    <a:lnTo>
                      <a:pt x="2545" y="1256"/>
                    </a:lnTo>
                    <a:lnTo>
                      <a:pt x="2545" y="1256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6" name="Google Shape;206;p13"/>
              <p:cNvGrpSpPr/>
              <p:nvPr/>
            </p:nvGrpSpPr>
            <p:grpSpPr>
              <a:xfrm rot="3502563">
                <a:off x="5059058" y="2714815"/>
                <a:ext cx="658980" cy="591697"/>
                <a:chOff x="971551" y="0"/>
                <a:chExt cx="7200902" cy="6818311"/>
              </a:xfrm>
            </p:grpSpPr>
            <p:sp>
              <p:nvSpPr>
                <p:cNvPr id="207" name="Google Shape;207;p13"/>
                <p:cNvSpPr/>
                <p:nvPr/>
              </p:nvSpPr>
              <p:spPr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3"/>
                <p:cNvSpPr/>
                <p:nvPr/>
              </p:nvSpPr>
              <p:spPr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" name="Google Shape;209;p13"/>
              <p:cNvGrpSpPr/>
              <p:nvPr/>
            </p:nvGrpSpPr>
            <p:grpSpPr>
              <a:xfrm rot="-287009" flipH="1">
                <a:off x="5180347" y="4696231"/>
                <a:ext cx="698708" cy="550197"/>
                <a:chOff x="971551" y="0"/>
                <a:chExt cx="7200902" cy="6818311"/>
              </a:xfrm>
            </p:grpSpPr>
            <p:sp>
              <p:nvSpPr>
                <p:cNvPr id="210" name="Google Shape;210;p13"/>
                <p:cNvSpPr/>
                <p:nvPr/>
              </p:nvSpPr>
              <p:spPr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22000">
                      <a:srgbClr val="84BC76"/>
                    </a:gs>
                    <a:gs pos="86000">
                      <a:srgbClr val="2F6C1C"/>
                    </a:gs>
                    <a:gs pos="100000">
                      <a:srgbClr val="2F6C1C"/>
                    </a:gs>
                  </a:gsLst>
                  <a:lin ang="18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80000">
                      <a:srgbClr val="2E6D26"/>
                    </a:gs>
                    <a:gs pos="100000">
                      <a:srgbClr val="2E6D26"/>
                    </a:gs>
                  </a:gsLst>
                  <a:lin ang="258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2" name="Google Shape;212;p13"/>
              <p:cNvSpPr/>
              <p:nvPr/>
            </p:nvSpPr>
            <p:spPr>
              <a:xfrm>
                <a:off x="4716638" y="4099567"/>
                <a:ext cx="1285555" cy="231133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483" extrusionOk="0">
                    <a:moveTo>
                      <a:pt x="2560" y="473"/>
                    </a:moveTo>
                    <a:lnTo>
                      <a:pt x="2560" y="473"/>
                    </a:lnTo>
                    <a:lnTo>
                      <a:pt x="2487" y="438"/>
                    </a:lnTo>
                    <a:lnTo>
                      <a:pt x="2412" y="404"/>
                    </a:lnTo>
                    <a:lnTo>
                      <a:pt x="2337" y="372"/>
                    </a:lnTo>
                    <a:lnTo>
                      <a:pt x="2261" y="341"/>
                    </a:lnTo>
                    <a:lnTo>
                      <a:pt x="2184" y="311"/>
                    </a:lnTo>
                    <a:lnTo>
                      <a:pt x="2107" y="283"/>
                    </a:lnTo>
                    <a:lnTo>
                      <a:pt x="2029" y="254"/>
                    </a:lnTo>
                    <a:lnTo>
                      <a:pt x="1951" y="229"/>
                    </a:lnTo>
                    <a:lnTo>
                      <a:pt x="1951" y="229"/>
                    </a:lnTo>
                    <a:lnTo>
                      <a:pt x="1874" y="205"/>
                    </a:lnTo>
                    <a:lnTo>
                      <a:pt x="1795" y="182"/>
                    </a:lnTo>
                    <a:lnTo>
                      <a:pt x="1715" y="161"/>
                    </a:lnTo>
                    <a:lnTo>
                      <a:pt x="1635" y="141"/>
                    </a:lnTo>
                    <a:lnTo>
                      <a:pt x="1554" y="126"/>
                    </a:lnTo>
                    <a:lnTo>
                      <a:pt x="1474" y="112"/>
                    </a:lnTo>
                    <a:lnTo>
                      <a:pt x="1393" y="100"/>
                    </a:lnTo>
                    <a:lnTo>
                      <a:pt x="1313" y="92"/>
                    </a:lnTo>
                    <a:lnTo>
                      <a:pt x="1313" y="92"/>
                    </a:lnTo>
                    <a:lnTo>
                      <a:pt x="1231" y="88"/>
                    </a:lnTo>
                    <a:lnTo>
                      <a:pt x="1149" y="85"/>
                    </a:lnTo>
                    <a:lnTo>
                      <a:pt x="1067" y="86"/>
                    </a:lnTo>
                    <a:lnTo>
                      <a:pt x="984" y="89"/>
                    </a:lnTo>
                    <a:lnTo>
                      <a:pt x="902" y="95"/>
                    </a:lnTo>
                    <a:lnTo>
                      <a:pt x="818" y="102"/>
                    </a:lnTo>
                    <a:lnTo>
                      <a:pt x="736" y="110"/>
                    </a:lnTo>
                    <a:lnTo>
                      <a:pt x="653" y="120"/>
                    </a:lnTo>
                    <a:lnTo>
                      <a:pt x="653" y="120"/>
                    </a:lnTo>
                    <a:lnTo>
                      <a:pt x="571" y="131"/>
                    </a:lnTo>
                    <a:lnTo>
                      <a:pt x="489" y="144"/>
                    </a:lnTo>
                    <a:lnTo>
                      <a:pt x="407" y="158"/>
                    </a:lnTo>
                    <a:lnTo>
                      <a:pt x="325" y="174"/>
                    </a:lnTo>
                    <a:lnTo>
                      <a:pt x="243" y="191"/>
                    </a:lnTo>
                    <a:lnTo>
                      <a:pt x="161" y="209"/>
                    </a:lnTo>
                    <a:lnTo>
                      <a:pt x="81" y="22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80" y="223"/>
                    </a:lnTo>
                    <a:lnTo>
                      <a:pt x="159" y="198"/>
                    </a:lnTo>
                    <a:lnTo>
                      <a:pt x="239" y="174"/>
                    </a:lnTo>
                    <a:lnTo>
                      <a:pt x="320" y="153"/>
                    </a:lnTo>
                    <a:lnTo>
                      <a:pt x="400" y="130"/>
                    </a:lnTo>
                    <a:lnTo>
                      <a:pt x="482" y="110"/>
                    </a:lnTo>
                    <a:lnTo>
                      <a:pt x="564" y="92"/>
                    </a:lnTo>
                    <a:lnTo>
                      <a:pt x="646" y="75"/>
                    </a:lnTo>
                    <a:lnTo>
                      <a:pt x="646" y="75"/>
                    </a:lnTo>
                    <a:lnTo>
                      <a:pt x="728" y="59"/>
                    </a:lnTo>
                    <a:lnTo>
                      <a:pt x="811" y="45"/>
                    </a:lnTo>
                    <a:lnTo>
                      <a:pt x="895" y="32"/>
                    </a:lnTo>
                    <a:lnTo>
                      <a:pt x="978" y="21"/>
                    </a:lnTo>
                    <a:lnTo>
                      <a:pt x="1061" y="13"/>
                    </a:lnTo>
                    <a:lnTo>
                      <a:pt x="1146" y="6"/>
                    </a:lnTo>
                    <a:lnTo>
                      <a:pt x="1231" y="1"/>
                    </a:lnTo>
                    <a:lnTo>
                      <a:pt x="1317" y="0"/>
                    </a:lnTo>
                    <a:lnTo>
                      <a:pt x="1317" y="0"/>
                    </a:lnTo>
                    <a:lnTo>
                      <a:pt x="1402" y="3"/>
                    </a:lnTo>
                    <a:lnTo>
                      <a:pt x="1487" y="10"/>
                    </a:lnTo>
                    <a:lnTo>
                      <a:pt x="1571" y="18"/>
                    </a:lnTo>
                    <a:lnTo>
                      <a:pt x="1656" y="30"/>
                    </a:lnTo>
                    <a:lnTo>
                      <a:pt x="1739" y="44"/>
                    </a:lnTo>
                    <a:lnTo>
                      <a:pt x="1823" y="61"/>
                    </a:lnTo>
                    <a:lnTo>
                      <a:pt x="1906" y="78"/>
                    </a:lnTo>
                    <a:lnTo>
                      <a:pt x="1989" y="97"/>
                    </a:lnTo>
                    <a:lnTo>
                      <a:pt x="1989" y="97"/>
                    </a:lnTo>
                    <a:lnTo>
                      <a:pt x="2071" y="119"/>
                    </a:lnTo>
                    <a:lnTo>
                      <a:pt x="2153" y="141"/>
                    </a:lnTo>
                    <a:lnTo>
                      <a:pt x="2234" y="165"/>
                    </a:lnTo>
                    <a:lnTo>
                      <a:pt x="2314" y="191"/>
                    </a:lnTo>
                    <a:lnTo>
                      <a:pt x="2395" y="218"/>
                    </a:lnTo>
                    <a:lnTo>
                      <a:pt x="2475" y="246"/>
                    </a:lnTo>
                    <a:lnTo>
                      <a:pt x="2556" y="276"/>
                    </a:lnTo>
                    <a:lnTo>
                      <a:pt x="2635" y="307"/>
                    </a:lnTo>
                    <a:lnTo>
                      <a:pt x="2635" y="307"/>
                    </a:lnTo>
                    <a:lnTo>
                      <a:pt x="2644" y="311"/>
                    </a:lnTo>
                    <a:lnTo>
                      <a:pt x="2652" y="315"/>
                    </a:lnTo>
                    <a:lnTo>
                      <a:pt x="2659" y="321"/>
                    </a:lnTo>
                    <a:lnTo>
                      <a:pt x="2666" y="326"/>
                    </a:lnTo>
                    <a:lnTo>
                      <a:pt x="2672" y="333"/>
                    </a:lnTo>
                    <a:lnTo>
                      <a:pt x="2677" y="341"/>
                    </a:lnTo>
                    <a:lnTo>
                      <a:pt x="2686" y="356"/>
                    </a:lnTo>
                    <a:lnTo>
                      <a:pt x="2690" y="373"/>
                    </a:lnTo>
                    <a:lnTo>
                      <a:pt x="2692" y="381"/>
                    </a:lnTo>
                    <a:lnTo>
                      <a:pt x="2693" y="390"/>
                    </a:lnTo>
                    <a:lnTo>
                      <a:pt x="2693" y="398"/>
                    </a:lnTo>
                    <a:lnTo>
                      <a:pt x="2692" y="408"/>
                    </a:lnTo>
                    <a:lnTo>
                      <a:pt x="2689" y="417"/>
                    </a:lnTo>
                    <a:lnTo>
                      <a:pt x="2686" y="425"/>
                    </a:lnTo>
                    <a:lnTo>
                      <a:pt x="2686" y="425"/>
                    </a:lnTo>
                    <a:lnTo>
                      <a:pt x="2682" y="434"/>
                    </a:lnTo>
                    <a:lnTo>
                      <a:pt x="2677" y="442"/>
                    </a:lnTo>
                    <a:lnTo>
                      <a:pt x="2672" y="449"/>
                    </a:lnTo>
                    <a:lnTo>
                      <a:pt x="2666" y="456"/>
                    </a:lnTo>
                    <a:lnTo>
                      <a:pt x="2659" y="462"/>
                    </a:lnTo>
                    <a:lnTo>
                      <a:pt x="2653" y="468"/>
                    </a:lnTo>
                    <a:lnTo>
                      <a:pt x="2638" y="476"/>
                    </a:lnTo>
                    <a:lnTo>
                      <a:pt x="2621" y="480"/>
                    </a:lnTo>
                    <a:lnTo>
                      <a:pt x="2612" y="482"/>
                    </a:lnTo>
                    <a:lnTo>
                      <a:pt x="2603" y="483"/>
                    </a:lnTo>
                    <a:lnTo>
                      <a:pt x="2594" y="483"/>
                    </a:lnTo>
                    <a:lnTo>
                      <a:pt x="2586" y="482"/>
                    </a:lnTo>
                    <a:lnTo>
                      <a:pt x="2577" y="479"/>
                    </a:lnTo>
                    <a:lnTo>
                      <a:pt x="2567" y="476"/>
                    </a:lnTo>
                    <a:lnTo>
                      <a:pt x="2567" y="476"/>
                    </a:lnTo>
                    <a:lnTo>
                      <a:pt x="2562" y="473"/>
                    </a:lnTo>
                    <a:lnTo>
                      <a:pt x="2560" y="473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5669348" y="589355"/>
                <a:ext cx="426652" cy="522724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8640" extrusionOk="0">
                    <a:moveTo>
                      <a:pt x="21" y="8432"/>
                    </a:moveTo>
                    <a:lnTo>
                      <a:pt x="21" y="8432"/>
                    </a:lnTo>
                    <a:lnTo>
                      <a:pt x="54" y="8305"/>
                    </a:lnTo>
                    <a:lnTo>
                      <a:pt x="85" y="8177"/>
                    </a:lnTo>
                    <a:lnTo>
                      <a:pt x="114" y="8048"/>
                    </a:lnTo>
                    <a:lnTo>
                      <a:pt x="144" y="7919"/>
                    </a:lnTo>
                    <a:lnTo>
                      <a:pt x="171" y="7789"/>
                    </a:lnTo>
                    <a:lnTo>
                      <a:pt x="198" y="7659"/>
                    </a:lnTo>
                    <a:lnTo>
                      <a:pt x="223" y="7529"/>
                    </a:lnTo>
                    <a:lnTo>
                      <a:pt x="246" y="7399"/>
                    </a:lnTo>
                    <a:lnTo>
                      <a:pt x="246" y="7399"/>
                    </a:lnTo>
                    <a:lnTo>
                      <a:pt x="268" y="7269"/>
                    </a:lnTo>
                    <a:lnTo>
                      <a:pt x="288" y="7139"/>
                    </a:lnTo>
                    <a:lnTo>
                      <a:pt x="306" y="7008"/>
                    </a:lnTo>
                    <a:lnTo>
                      <a:pt x="323" y="6878"/>
                    </a:lnTo>
                    <a:lnTo>
                      <a:pt x="336" y="6747"/>
                    </a:lnTo>
                    <a:lnTo>
                      <a:pt x="347" y="6617"/>
                    </a:lnTo>
                    <a:lnTo>
                      <a:pt x="352" y="6552"/>
                    </a:lnTo>
                    <a:lnTo>
                      <a:pt x="354" y="6487"/>
                    </a:lnTo>
                    <a:lnTo>
                      <a:pt x="357" y="6422"/>
                    </a:lnTo>
                    <a:lnTo>
                      <a:pt x="359" y="6357"/>
                    </a:lnTo>
                    <a:lnTo>
                      <a:pt x="359" y="6357"/>
                    </a:lnTo>
                    <a:lnTo>
                      <a:pt x="359" y="6292"/>
                    </a:lnTo>
                    <a:lnTo>
                      <a:pt x="357" y="6228"/>
                    </a:lnTo>
                    <a:lnTo>
                      <a:pt x="353" y="6165"/>
                    </a:lnTo>
                    <a:lnTo>
                      <a:pt x="349" y="6101"/>
                    </a:lnTo>
                    <a:lnTo>
                      <a:pt x="349" y="6101"/>
                    </a:lnTo>
                    <a:lnTo>
                      <a:pt x="342" y="6039"/>
                    </a:lnTo>
                    <a:lnTo>
                      <a:pt x="333" y="5977"/>
                    </a:lnTo>
                    <a:lnTo>
                      <a:pt x="333" y="5977"/>
                    </a:lnTo>
                    <a:lnTo>
                      <a:pt x="322" y="5917"/>
                    </a:lnTo>
                    <a:lnTo>
                      <a:pt x="315" y="5888"/>
                    </a:lnTo>
                    <a:lnTo>
                      <a:pt x="306" y="5855"/>
                    </a:lnTo>
                    <a:lnTo>
                      <a:pt x="306" y="5855"/>
                    </a:lnTo>
                    <a:lnTo>
                      <a:pt x="291" y="5787"/>
                    </a:lnTo>
                    <a:lnTo>
                      <a:pt x="275" y="5719"/>
                    </a:lnTo>
                    <a:lnTo>
                      <a:pt x="263" y="5653"/>
                    </a:lnTo>
                    <a:lnTo>
                      <a:pt x="250" y="5587"/>
                    </a:lnTo>
                    <a:lnTo>
                      <a:pt x="226" y="5452"/>
                    </a:lnTo>
                    <a:lnTo>
                      <a:pt x="203" y="5320"/>
                    </a:lnTo>
                    <a:lnTo>
                      <a:pt x="203" y="5320"/>
                    </a:lnTo>
                    <a:lnTo>
                      <a:pt x="183" y="5185"/>
                    </a:lnTo>
                    <a:lnTo>
                      <a:pt x="165" y="5053"/>
                    </a:lnTo>
                    <a:lnTo>
                      <a:pt x="147" y="4918"/>
                    </a:lnTo>
                    <a:lnTo>
                      <a:pt x="131" y="4784"/>
                    </a:lnTo>
                    <a:lnTo>
                      <a:pt x="116" y="4651"/>
                    </a:lnTo>
                    <a:lnTo>
                      <a:pt x="100" y="4517"/>
                    </a:lnTo>
                    <a:lnTo>
                      <a:pt x="87" y="4383"/>
                    </a:lnTo>
                    <a:lnTo>
                      <a:pt x="75" y="4250"/>
                    </a:lnTo>
                    <a:lnTo>
                      <a:pt x="75" y="4250"/>
                    </a:lnTo>
                    <a:lnTo>
                      <a:pt x="63" y="4116"/>
                    </a:lnTo>
                    <a:lnTo>
                      <a:pt x="52" y="3982"/>
                    </a:lnTo>
                    <a:lnTo>
                      <a:pt x="42" y="3847"/>
                    </a:lnTo>
                    <a:lnTo>
                      <a:pt x="32" y="3713"/>
                    </a:lnTo>
                    <a:lnTo>
                      <a:pt x="25" y="3579"/>
                    </a:lnTo>
                    <a:lnTo>
                      <a:pt x="18" y="3445"/>
                    </a:lnTo>
                    <a:lnTo>
                      <a:pt x="13" y="3310"/>
                    </a:lnTo>
                    <a:lnTo>
                      <a:pt x="7" y="3176"/>
                    </a:lnTo>
                    <a:lnTo>
                      <a:pt x="7" y="3176"/>
                    </a:lnTo>
                    <a:lnTo>
                      <a:pt x="4" y="3042"/>
                    </a:lnTo>
                    <a:lnTo>
                      <a:pt x="1" y="2906"/>
                    </a:lnTo>
                    <a:lnTo>
                      <a:pt x="0" y="2772"/>
                    </a:lnTo>
                    <a:lnTo>
                      <a:pt x="1" y="2638"/>
                    </a:lnTo>
                    <a:lnTo>
                      <a:pt x="3" y="2504"/>
                    </a:lnTo>
                    <a:lnTo>
                      <a:pt x="7" y="2368"/>
                    </a:lnTo>
                    <a:lnTo>
                      <a:pt x="14" y="2234"/>
                    </a:lnTo>
                    <a:lnTo>
                      <a:pt x="22" y="2100"/>
                    </a:lnTo>
                    <a:lnTo>
                      <a:pt x="22" y="2100"/>
                    </a:lnTo>
                    <a:lnTo>
                      <a:pt x="35" y="1965"/>
                    </a:lnTo>
                    <a:lnTo>
                      <a:pt x="42" y="1898"/>
                    </a:lnTo>
                    <a:lnTo>
                      <a:pt x="51" y="1831"/>
                    </a:lnTo>
                    <a:lnTo>
                      <a:pt x="61" y="1765"/>
                    </a:lnTo>
                    <a:lnTo>
                      <a:pt x="72" y="1697"/>
                    </a:lnTo>
                    <a:lnTo>
                      <a:pt x="85" y="1631"/>
                    </a:lnTo>
                    <a:lnTo>
                      <a:pt x="99" y="1564"/>
                    </a:lnTo>
                    <a:lnTo>
                      <a:pt x="99" y="1564"/>
                    </a:lnTo>
                    <a:lnTo>
                      <a:pt x="116" y="1498"/>
                    </a:lnTo>
                    <a:lnTo>
                      <a:pt x="124" y="1465"/>
                    </a:lnTo>
                    <a:lnTo>
                      <a:pt x="134" y="1433"/>
                    </a:lnTo>
                    <a:lnTo>
                      <a:pt x="134" y="1433"/>
                    </a:lnTo>
                    <a:lnTo>
                      <a:pt x="145" y="1400"/>
                    </a:lnTo>
                    <a:lnTo>
                      <a:pt x="157" y="1369"/>
                    </a:lnTo>
                    <a:lnTo>
                      <a:pt x="179" y="1306"/>
                    </a:lnTo>
                    <a:lnTo>
                      <a:pt x="179" y="1306"/>
                    </a:lnTo>
                    <a:lnTo>
                      <a:pt x="200" y="1243"/>
                    </a:lnTo>
                    <a:lnTo>
                      <a:pt x="220" y="1180"/>
                    </a:lnTo>
                    <a:lnTo>
                      <a:pt x="239" y="1116"/>
                    </a:lnTo>
                    <a:lnTo>
                      <a:pt x="257" y="1051"/>
                    </a:lnTo>
                    <a:lnTo>
                      <a:pt x="257" y="1051"/>
                    </a:lnTo>
                    <a:lnTo>
                      <a:pt x="272" y="986"/>
                    </a:lnTo>
                    <a:lnTo>
                      <a:pt x="287" y="921"/>
                    </a:lnTo>
                    <a:lnTo>
                      <a:pt x="299" y="856"/>
                    </a:lnTo>
                    <a:lnTo>
                      <a:pt x="311" y="791"/>
                    </a:lnTo>
                    <a:lnTo>
                      <a:pt x="321" y="725"/>
                    </a:lnTo>
                    <a:lnTo>
                      <a:pt x="328" y="658"/>
                    </a:lnTo>
                    <a:lnTo>
                      <a:pt x="333" y="592"/>
                    </a:lnTo>
                    <a:lnTo>
                      <a:pt x="336" y="526"/>
                    </a:lnTo>
                    <a:lnTo>
                      <a:pt x="336" y="526"/>
                    </a:lnTo>
                    <a:lnTo>
                      <a:pt x="337" y="459"/>
                    </a:lnTo>
                    <a:lnTo>
                      <a:pt x="336" y="393"/>
                    </a:lnTo>
                    <a:lnTo>
                      <a:pt x="332" y="326"/>
                    </a:lnTo>
                    <a:lnTo>
                      <a:pt x="326" y="260"/>
                    </a:lnTo>
                    <a:lnTo>
                      <a:pt x="326" y="260"/>
                    </a:lnTo>
                    <a:lnTo>
                      <a:pt x="316" y="194"/>
                    </a:lnTo>
                    <a:lnTo>
                      <a:pt x="311" y="161"/>
                    </a:lnTo>
                    <a:lnTo>
                      <a:pt x="305" y="127"/>
                    </a:lnTo>
                    <a:lnTo>
                      <a:pt x="296" y="95"/>
                    </a:lnTo>
                    <a:lnTo>
                      <a:pt x="288" y="64"/>
                    </a:lnTo>
                    <a:lnTo>
                      <a:pt x="278" y="31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80" y="31"/>
                    </a:lnTo>
                    <a:lnTo>
                      <a:pt x="291" y="62"/>
                    </a:lnTo>
                    <a:lnTo>
                      <a:pt x="301" y="95"/>
                    </a:lnTo>
                    <a:lnTo>
                      <a:pt x="309" y="127"/>
                    </a:lnTo>
                    <a:lnTo>
                      <a:pt x="318" y="160"/>
                    </a:lnTo>
                    <a:lnTo>
                      <a:pt x="325" y="192"/>
                    </a:lnTo>
                    <a:lnTo>
                      <a:pt x="336" y="259"/>
                    </a:lnTo>
                    <a:lnTo>
                      <a:pt x="336" y="259"/>
                    </a:lnTo>
                    <a:lnTo>
                      <a:pt x="345" y="325"/>
                    </a:lnTo>
                    <a:lnTo>
                      <a:pt x="352" y="391"/>
                    </a:lnTo>
                    <a:lnTo>
                      <a:pt x="356" y="459"/>
                    </a:lnTo>
                    <a:lnTo>
                      <a:pt x="357" y="526"/>
                    </a:lnTo>
                    <a:lnTo>
                      <a:pt x="357" y="526"/>
                    </a:lnTo>
                    <a:lnTo>
                      <a:pt x="356" y="593"/>
                    </a:lnTo>
                    <a:lnTo>
                      <a:pt x="353" y="661"/>
                    </a:lnTo>
                    <a:lnTo>
                      <a:pt x="347" y="728"/>
                    </a:lnTo>
                    <a:lnTo>
                      <a:pt x="340" y="795"/>
                    </a:lnTo>
                    <a:lnTo>
                      <a:pt x="332" y="862"/>
                    </a:lnTo>
                    <a:lnTo>
                      <a:pt x="322" y="928"/>
                    </a:lnTo>
                    <a:lnTo>
                      <a:pt x="311" y="995"/>
                    </a:lnTo>
                    <a:lnTo>
                      <a:pt x="296" y="1061"/>
                    </a:lnTo>
                    <a:lnTo>
                      <a:pt x="296" y="1061"/>
                    </a:lnTo>
                    <a:lnTo>
                      <a:pt x="281" y="1126"/>
                    </a:lnTo>
                    <a:lnTo>
                      <a:pt x="265" y="1193"/>
                    </a:lnTo>
                    <a:lnTo>
                      <a:pt x="247" y="1257"/>
                    </a:lnTo>
                    <a:lnTo>
                      <a:pt x="227" y="1322"/>
                    </a:lnTo>
                    <a:lnTo>
                      <a:pt x="227" y="1322"/>
                    </a:lnTo>
                    <a:lnTo>
                      <a:pt x="207" y="1386"/>
                    </a:lnTo>
                    <a:lnTo>
                      <a:pt x="198" y="1417"/>
                    </a:lnTo>
                    <a:lnTo>
                      <a:pt x="188" y="1448"/>
                    </a:lnTo>
                    <a:lnTo>
                      <a:pt x="188" y="1448"/>
                    </a:lnTo>
                    <a:lnTo>
                      <a:pt x="172" y="1513"/>
                    </a:lnTo>
                    <a:lnTo>
                      <a:pt x="158" y="1577"/>
                    </a:lnTo>
                    <a:lnTo>
                      <a:pt x="158" y="1577"/>
                    </a:lnTo>
                    <a:lnTo>
                      <a:pt x="147" y="1642"/>
                    </a:lnTo>
                    <a:lnTo>
                      <a:pt x="137" y="1708"/>
                    </a:lnTo>
                    <a:lnTo>
                      <a:pt x="130" y="1773"/>
                    </a:lnTo>
                    <a:lnTo>
                      <a:pt x="123" y="1840"/>
                    </a:lnTo>
                    <a:lnTo>
                      <a:pt x="116" y="1906"/>
                    </a:lnTo>
                    <a:lnTo>
                      <a:pt x="111" y="1971"/>
                    </a:lnTo>
                    <a:lnTo>
                      <a:pt x="104" y="2104"/>
                    </a:lnTo>
                    <a:lnTo>
                      <a:pt x="104" y="2104"/>
                    </a:lnTo>
                    <a:lnTo>
                      <a:pt x="102" y="2238"/>
                    </a:lnTo>
                    <a:lnTo>
                      <a:pt x="100" y="2371"/>
                    </a:lnTo>
                    <a:lnTo>
                      <a:pt x="100" y="2504"/>
                    </a:lnTo>
                    <a:lnTo>
                      <a:pt x="103" y="2637"/>
                    </a:lnTo>
                    <a:lnTo>
                      <a:pt x="107" y="2771"/>
                    </a:lnTo>
                    <a:lnTo>
                      <a:pt x="114" y="2904"/>
                    </a:lnTo>
                    <a:lnTo>
                      <a:pt x="121" y="3036"/>
                    </a:lnTo>
                    <a:lnTo>
                      <a:pt x="130" y="3169"/>
                    </a:lnTo>
                    <a:lnTo>
                      <a:pt x="130" y="3169"/>
                    </a:lnTo>
                    <a:lnTo>
                      <a:pt x="140" y="3303"/>
                    </a:lnTo>
                    <a:lnTo>
                      <a:pt x="151" y="3436"/>
                    </a:lnTo>
                    <a:lnTo>
                      <a:pt x="162" y="3569"/>
                    </a:lnTo>
                    <a:lnTo>
                      <a:pt x="176" y="3702"/>
                    </a:lnTo>
                    <a:lnTo>
                      <a:pt x="191" y="3835"/>
                    </a:lnTo>
                    <a:lnTo>
                      <a:pt x="205" y="3966"/>
                    </a:lnTo>
                    <a:lnTo>
                      <a:pt x="220" y="4099"/>
                    </a:lnTo>
                    <a:lnTo>
                      <a:pt x="237" y="4232"/>
                    </a:lnTo>
                    <a:lnTo>
                      <a:pt x="237" y="4232"/>
                    </a:lnTo>
                    <a:lnTo>
                      <a:pt x="256" y="4363"/>
                    </a:lnTo>
                    <a:lnTo>
                      <a:pt x="274" y="4496"/>
                    </a:lnTo>
                    <a:lnTo>
                      <a:pt x="292" y="4627"/>
                    </a:lnTo>
                    <a:lnTo>
                      <a:pt x="313" y="4760"/>
                    </a:lnTo>
                    <a:lnTo>
                      <a:pt x="335" y="4892"/>
                    </a:lnTo>
                    <a:lnTo>
                      <a:pt x="357" y="5022"/>
                    </a:lnTo>
                    <a:lnTo>
                      <a:pt x="381" y="5153"/>
                    </a:lnTo>
                    <a:lnTo>
                      <a:pt x="405" y="5284"/>
                    </a:lnTo>
                    <a:lnTo>
                      <a:pt x="405" y="5284"/>
                    </a:lnTo>
                    <a:lnTo>
                      <a:pt x="432" y="5413"/>
                    </a:lnTo>
                    <a:lnTo>
                      <a:pt x="460" y="5543"/>
                    </a:lnTo>
                    <a:lnTo>
                      <a:pt x="490" y="5670"/>
                    </a:lnTo>
                    <a:lnTo>
                      <a:pt x="507" y="5734"/>
                    </a:lnTo>
                    <a:lnTo>
                      <a:pt x="524" y="5796"/>
                    </a:lnTo>
                    <a:lnTo>
                      <a:pt x="534" y="5828"/>
                    </a:lnTo>
                    <a:lnTo>
                      <a:pt x="544" y="5864"/>
                    </a:lnTo>
                    <a:lnTo>
                      <a:pt x="544" y="5864"/>
                    </a:lnTo>
                    <a:lnTo>
                      <a:pt x="552" y="5899"/>
                    </a:lnTo>
                    <a:lnTo>
                      <a:pt x="559" y="5934"/>
                    </a:lnTo>
                    <a:lnTo>
                      <a:pt x="559" y="5934"/>
                    </a:lnTo>
                    <a:lnTo>
                      <a:pt x="573" y="6005"/>
                    </a:lnTo>
                    <a:lnTo>
                      <a:pt x="583" y="6076"/>
                    </a:lnTo>
                    <a:lnTo>
                      <a:pt x="583" y="6076"/>
                    </a:lnTo>
                    <a:lnTo>
                      <a:pt x="590" y="6145"/>
                    </a:lnTo>
                    <a:lnTo>
                      <a:pt x="597" y="6215"/>
                    </a:lnTo>
                    <a:lnTo>
                      <a:pt x="602" y="6285"/>
                    </a:lnTo>
                    <a:lnTo>
                      <a:pt x="604" y="6354"/>
                    </a:lnTo>
                    <a:lnTo>
                      <a:pt x="604" y="6354"/>
                    </a:lnTo>
                    <a:lnTo>
                      <a:pt x="604" y="6423"/>
                    </a:lnTo>
                    <a:lnTo>
                      <a:pt x="606" y="6492"/>
                    </a:lnTo>
                    <a:lnTo>
                      <a:pt x="604" y="6562"/>
                    </a:lnTo>
                    <a:lnTo>
                      <a:pt x="603" y="6629"/>
                    </a:lnTo>
                    <a:lnTo>
                      <a:pt x="597" y="6766"/>
                    </a:lnTo>
                    <a:lnTo>
                      <a:pt x="588" y="6902"/>
                    </a:lnTo>
                    <a:lnTo>
                      <a:pt x="576" y="7039"/>
                    </a:lnTo>
                    <a:lnTo>
                      <a:pt x="562" y="7173"/>
                    </a:lnTo>
                    <a:lnTo>
                      <a:pt x="547" y="7309"/>
                    </a:lnTo>
                    <a:lnTo>
                      <a:pt x="530" y="7443"/>
                    </a:lnTo>
                    <a:lnTo>
                      <a:pt x="530" y="7443"/>
                    </a:lnTo>
                    <a:lnTo>
                      <a:pt x="511" y="7577"/>
                    </a:lnTo>
                    <a:lnTo>
                      <a:pt x="490" y="7712"/>
                    </a:lnTo>
                    <a:lnTo>
                      <a:pt x="469" y="7846"/>
                    </a:lnTo>
                    <a:lnTo>
                      <a:pt x="445" y="7979"/>
                    </a:lnTo>
                    <a:lnTo>
                      <a:pt x="421" y="8112"/>
                    </a:lnTo>
                    <a:lnTo>
                      <a:pt x="395" y="8246"/>
                    </a:lnTo>
                    <a:lnTo>
                      <a:pt x="367" y="8379"/>
                    </a:lnTo>
                    <a:lnTo>
                      <a:pt x="339" y="8511"/>
                    </a:lnTo>
                    <a:lnTo>
                      <a:pt x="339" y="8511"/>
                    </a:lnTo>
                    <a:lnTo>
                      <a:pt x="335" y="8528"/>
                    </a:lnTo>
                    <a:lnTo>
                      <a:pt x="329" y="8544"/>
                    </a:lnTo>
                    <a:lnTo>
                      <a:pt x="321" y="8558"/>
                    </a:lnTo>
                    <a:lnTo>
                      <a:pt x="312" y="8571"/>
                    </a:lnTo>
                    <a:lnTo>
                      <a:pt x="302" y="8583"/>
                    </a:lnTo>
                    <a:lnTo>
                      <a:pt x="292" y="8595"/>
                    </a:lnTo>
                    <a:lnTo>
                      <a:pt x="280" y="8606"/>
                    </a:lnTo>
                    <a:lnTo>
                      <a:pt x="267" y="8615"/>
                    </a:lnTo>
                    <a:lnTo>
                      <a:pt x="253" y="8623"/>
                    </a:lnTo>
                    <a:lnTo>
                      <a:pt x="239" y="8629"/>
                    </a:lnTo>
                    <a:lnTo>
                      <a:pt x="224" y="8634"/>
                    </a:lnTo>
                    <a:lnTo>
                      <a:pt x="209" y="8637"/>
                    </a:lnTo>
                    <a:lnTo>
                      <a:pt x="192" y="8640"/>
                    </a:lnTo>
                    <a:lnTo>
                      <a:pt x="176" y="8640"/>
                    </a:lnTo>
                    <a:lnTo>
                      <a:pt x="159" y="8639"/>
                    </a:lnTo>
                    <a:lnTo>
                      <a:pt x="144" y="8636"/>
                    </a:lnTo>
                    <a:lnTo>
                      <a:pt x="144" y="8636"/>
                    </a:lnTo>
                    <a:lnTo>
                      <a:pt x="127" y="8632"/>
                    </a:lnTo>
                    <a:lnTo>
                      <a:pt x="111" y="8626"/>
                    </a:lnTo>
                    <a:lnTo>
                      <a:pt x="97" y="8619"/>
                    </a:lnTo>
                    <a:lnTo>
                      <a:pt x="83" y="8610"/>
                    </a:lnTo>
                    <a:lnTo>
                      <a:pt x="72" y="8600"/>
                    </a:lnTo>
                    <a:lnTo>
                      <a:pt x="59" y="8589"/>
                    </a:lnTo>
                    <a:lnTo>
                      <a:pt x="49" y="8578"/>
                    </a:lnTo>
                    <a:lnTo>
                      <a:pt x="41" y="8565"/>
                    </a:lnTo>
                    <a:lnTo>
                      <a:pt x="32" y="8551"/>
                    </a:lnTo>
                    <a:lnTo>
                      <a:pt x="27" y="8537"/>
                    </a:lnTo>
                    <a:lnTo>
                      <a:pt x="21" y="8521"/>
                    </a:lnTo>
                    <a:lnTo>
                      <a:pt x="17" y="8506"/>
                    </a:lnTo>
                    <a:lnTo>
                      <a:pt x="15" y="8490"/>
                    </a:lnTo>
                    <a:lnTo>
                      <a:pt x="15" y="8473"/>
                    </a:lnTo>
                    <a:lnTo>
                      <a:pt x="15" y="8458"/>
                    </a:lnTo>
                    <a:lnTo>
                      <a:pt x="18" y="8441"/>
                    </a:lnTo>
                    <a:lnTo>
                      <a:pt x="18" y="8441"/>
                    </a:lnTo>
                    <a:lnTo>
                      <a:pt x="20" y="8435"/>
                    </a:lnTo>
                    <a:lnTo>
                      <a:pt x="21" y="8432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4" name="Google Shape;214;p13"/>
              <p:cNvGrpSpPr/>
              <p:nvPr/>
            </p:nvGrpSpPr>
            <p:grpSpPr>
              <a:xfrm rot="287009">
                <a:off x="5976808" y="4153555"/>
                <a:ext cx="864455" cy="818525"/>
                <a:chOff x="707853" y="22066"/>
                <a:chExt cx="7200902" cy="6818311"/>
              </a:xfrm>
            </p:grpSpPr>
            <p:sp>
              <p:nvSpPr>
                <p:cNvPr id="215" name="Google Shape;215;p13"/>
                <p:cNvSpPr/>
                <p:nvPr/>
              </p:nvSpPr>
              <p:spPr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3"/>
                <p:cNvSpPr/>
                <p:nvPr/>
              </p:nvSpPr>
              <p:spPr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7" name="Google Shape;217;p13"/>
              <p:cNvSpPr/>
              <p:nvPr/>
            </p:nvSpPr>
            <p:spPr>
              <a:xfrm>
                <a:off x="5840798" y="3121975"/>
                <a:ext cx="1588702" cy="53929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26" extrusionOk="0">
                    <a:moveTo>
                      <a:pt x="20" y="804"/>
                    </a:moveTo>
                    <a:lnTo>
                      <a:pt x="20" y="804"/>
                    </a:lnTo>
                    <a:lnTo>
                      <a:pt x="38" y="785"/>
                    </a:lnTo>
                    <a:lnTo>
                      <a:pt x="55" y="768"/>
                    </a:lnTo>
                    <a:lnTo>
                      <a:pt x="90" y="735"/>
                    </a:lnTo>
                    <a:lnTo>
                      <a:pt x="90" y="735"/>
                    </a:lnTo>
                    <a:lnTo>
                      <a:pt x="127" y="705"/>
                    </a:lnTo>
                    <a:lnTo>
                      <a:pt x="165" y="679"/>
                    </a:lnTo>
                    <a:lnTo>
                      <a:pt x="165" y="679"/>
                    </a:lnTo>
                    <a:lnTo>
                      <a:pt x="203" y="652"/>
                    </a:lnTo>
                    <a:lnTo>
                      <a:pt x="241" y="626"/>
                    </a:lnTo>
                    <a:lnTo>
                      <a:pt x="281" y="602"/>
                    </a:lnTo>
                    <a:lnTo>
                      <a:pt x="320" y="580"/>
                    </a:lnTo>
                    <a:lnTo>
                      <a:pt x="320" y="580"/>
                    </a:lnTo>
                    <a:lnTo>
                      <a:pt x="361" y="559"/>
                    </a:lnTo>
                    <a:lnTo>
                      <a:pt x="402" y="537"/>
                    </a:lnTo>
                    <a:lnTo>
                      <a:pt x="443" y="519"/>
                    </a:lnTo>
                    <a:lnTo>
                      <a:pt x="486" y="501"/>
                    </a:lnTo>
                    <a:lnTo>
                      <a:pt x="528" y="482"/>
                    </a:lnTo>
                    <a:lnTo>
                      <a:pt x="571" y="467"/>
                    </a:lnTo>
                    <a:lnTo>
                      <a:pt x="613" y="451"/>
                    </a:lnTo>
                    <a:lnTo>
                      <a:pt x="657" y="437"/>
                    </a:lnTo>
                    <a:lnTo>
                      <a:pt x="657" y="437"/>
                    </a:lnTo>
                    <a:lnTo>
                      <a:pt x="699" y="424"/>
                    </a:lnTo>
                    <a:lnTo>
                      <a:pt x="743" y="412"/>
                    </a:lnTo>
                    <a:lnTo>
                      <a:pt x="787" y="400"/>
                    </a:lnTo>
                    <a:lnTo>
                      <a:pt x="830" y="390"/>
                    </a:lnTo>
                    <a:lnTo>
                      <a:pt x="876" y="380"/>
                    </a:lnTo>
                    <a:lnTo>
                      <a:pt x="919" y="372"/>
                    </a:lnTo>
                    <a:lnTo>
                      <a:pt x="1008" y="356"/>
                    </a:lnTo>
                    <a:lnTo>
                      <a:pt x="1097" y="345"/>
                    </a:lnTo>
                    <a:lnTo>
                      <a:pt x="1186" y="337"/>
                    </a:lnTo>
                    <a:lnTo>
                      <a:pt x="1275" y="330"/>
                    </a:lnTo>
                    <a:lnTo>
                      <a:pt x="1366" y="327"/>
                    </a:lnTo>
                    <a:lnTo>
                      <a:pt x="1366" y="327"/>
                    </a:lnTo>
                    <a:lnTo>
                      <a:pt x="1452" y="323"/>
                    </a:lnTo>
                    <a:lnTo>
                      <a:pt x="1540" y="317"/>
                    </a:lnTo>
                    <a:lnTo>
                      <a:pt x="1627" y="310"/>
                    </a:lnTo>
                    <a:lnTo>
                      <a:pt x="1715" y="300"/>
                    </a:lnTo>
                    <a:lnTo>
                      <a:pt x="1801" y="287"/>
                    </a:lnTo>
                    <a:lnTo>
                      <a:pt x="1889" y="275"/>
                    </a:lnTo>
                    <a:lnTo>
                      <a:pt x="1975" y="258"/>
                    </a:lnTo>
                    <a:lnTo>
                      <a:pt x="2061" y="239"/>
                    </a:lnTo>
                    <a:lnTo>
                      <a:pt x="2061" y="239"/>
                    </a:lnTo>
                    <a:lnTo>
                      <a:pt x="2146" y="219"/>
                    </a:lnTo>
                    <a:lnTo>
                      <a:pt x="2230" y="197"/>
                    </a:lnTo>
                    <a:lnTo>
                      <a:pt x="2315" y="171"/>
                    </a:lnTo>
                    <a:lnTo>
                      <a:pt x="2399" y="143"/>
                    </a:lnTo>
                    <a:lnTo>
                      <a:pt x="2399" y="143"/>
                    </a:lnTo>
                    <a:lnTo>
                      <a:pt x="2482" y="113"/>
                    </a:lnTo>
                    <a:lnTo>
                      <a:pt x="2523" y="96"/>
                    </a:lnTo>
                    <a:lnTo>
                      <a:pt x="2564" y="80"/>
                    </a:lnTo>
                    <a:lnTo>
                      <a:pt x="2603" y="61"/>
                    </a:lnTo>
                    <a:lnTo>
                      <a:pt x="2643" y="43"/>
                    </a:lnTo>
                    <a:lnTo>
                      <a:pt x="2682" y="22"/>
                    </a:lnTo>
                    <a:lnTo>
                      <a:pt x="2721" y="0"/>
                    </a:lnTo>
                    <a:lnTo>
                      <a:pt x="2721" y="0"/>
                    </a:lnTo>
                    <a:lnTo>
                      <a:pt x="2684" y="24"/>
                    </a:lnTo>
                    <a:lnTo>
                      <a:pt x="2646" y="47"/>
                    </a:lnTo>
                    <a:lnTo>
                      <a:pt x="2606" y="68"/>
                    </a:lnTo>
                    <a:lnTo>
                      <a:pt x="2567" y="88"/>
                    </a:lnTo>
                    <a:lnTo>
                      <a:pt x="2527" y="106"/>
                    </a:lnTo>
                    <a:lnTo>
                      <a:pt x="2486" y="125"/>
                    </a:lnTo>
                    <a:lnTo>
                      <a:pt x="2406" y="160"/>
                    </a:lnTo>
                    <a:lnTo>
                      <a:pt x="2406" y="160"/>
                    </a:lnTo>
                    <a:lnTo>
                      <a:pt x="2322" y="193"/>
                    </a:lnTo>
                    <a:lnTo>
                      <a:pt x="2239" y="222"/>
                    </a:lnTo>
                    <a:lnTo>
                      <a:pt x="2154" y="250"/>
                    </a:lnTo>
                    <a:lnTo>
                      <a:pt x="2069" y="275"/>
                    </a:lnTo>
                    <a:lnTo>
                      <a:pt x="2069" y="275"/>
                    </a:lnTo>
                    <a:lnTo>
                      <a:pt x="1983" y="299"/>
                    </a:lnTo>
                    <a:lnTo>
                      <a:pt x="1897" y="318"/>
                    </a:lnTo>
                    <a:lnTo>
                      <a:pt x="1811" y="337"/>
                    </a:lnTo>
                    <a:lnTo>
                      <a:pt x="1723" y="354"/>
                    </a:lnTo>
                    <a:lnTo>
                      <a:pt x="1634" y="368"/>
                    </a:lnTo>
                    <a:lnTo>
                      <a:pt x="1547" y="380"/>
                    </a:lnTo>
                    <a:lnTo>
                      <a:pt x="1458" y="390"/>
                    </a:lnTo>
                    <a:lnTo>
                      <a:pt x="1370" y="400"/>
                    </a:lnTo>
                    <a:lnTo>
                      <a:pt x="1370" y="400"/>
                    </a:lnTo>
                    <a:lnTo>
                      <a:pt x="1283" y="407"/>
                    </a:lnTo>
                    <a:lnTo>
                      <a:pt x="1195" y="417"/>
                    </a:lnTo>
                    <a:lnTo>
                      <a:pt x="1109" y="430"/>
                    </a:lnTo>
                    <a:lnTo>
                      <a:pt x="1024" y="447"/>
                    </a:lnTo>
                    <a:lnTo>
                      <a:pt x="939" y="465"/>
                    </a:lnTo>
                    <a:lnTo>
                      <a:pt x="856" y="486"/>
                    </a:lnTo>
                    <a:lnTo>
                      <a:pt x="815" y="499"/>
                    </a:lnTo>
                    <a:lnTo>
                      <a:pt x="774" y="512"/>
                    </a:lnTo>
                    <a:lnTo>
                      <a:pt x="733" y="526"/>
                    </a:lnTo>
                    <a:lnTo>
                      <a:pt x="692" y="540"/>
                    </a:lnTo>
                    <a:lnTo>
                      <a:pt x="692" y="540"/>
                    </a:lnTo>
                    <a:lnTo>
                      <a:pt x="652" y="556"/>
                    </a:lnTo>
                    <a:lnTo>
                      <a:pt x="613" y="573"/>
                    </a:lnTo>
                    <a:lnTo>
                      <a:pt x="573" y="590"/>
                    </a:lnTo>
                    <a:lnTo>
                      <a:pt x="534" y="608"/>
                    </a:lnTo>
                    <a:lnTo>
                      <a:pt x="496" y="628"/>
                    </a:lnTo>
                    <a:lnTo>
                      <a:pt x="459" y="648"/>
                    </a:lnTo>
                    <a:lnTo>
                      <a:pt x="421" y="667"/>
                    </a:lnTo>
                    <a:lnTo>
                      <a:pt x="385" y="690"/>
                    </a:lnTo>
                    <a:lnTo>
                      <a:pt x="385" y="690"/>
                    </a:lnTo>
                    <a:lnTo>
                      <a:pt x="349" y="713"/>
                    </a:lnTo>
                    <a:lnTo>
                      <a:pt x="315" y="737"/>
                    </a:lnTo>
                    <a:lnTo>
                      <a:pt x="281" y="761"/>
                    </a:lnTo>
                    <a:lnTo>
                      <a:pt x="247" y="787"/>
                    </a:lnTo>
                    <a:lnTo>
                      <a:pt x="247" y="787"/>
                    </a:lnTo>
                    <a:lnTo>
                      <a:pt x="215" y="814"/>
                    </a:lnTo>
                    <a:lnTo>
                      <a:pt x="185" y="841"/>
                    </a:lnTo>
                    <a:lnTo>
                      <a:pt x="185" y="841"/>
                    </a:lnTo>
                    <a:lnTo>
                      <a:pt x="155" y="869"/>
                    </a:lnTo>
                    <a:lnTo>
                      <a:pt x="131" y="898"/>
                    </a:lnTo>
                    <a:lnTo>
                      <a:pt x="130" y="899"/>
                    </a:lnTo>
                    <a:lnTo>
                      <a:pt x="130" y="899"/>
                    </a:lnTo>
                    <a:lnTo>
                      <a:pt x="120" y="909"/>
                    </a:lnTo>
                    <a:lnTo>
                      <a:pt x="107" y="917"/>
                    </a:lnTo>
                    <a:lnTo>
                      <a:pt x="94" y="923"/>
                    </a:lnTo>
                    <a:lnTo>
                      <a:pt x="80" y="926"/>
                    </a:lnTo>
                    <a:lnTo>
                      <a:pt x="66" y="926"/>
                    </a:lnTo>
                    <a:lnTo>
                      <a:pt x="53" y="923"/>
                    </a:lnTo>
                    <a:lnTo>
                      <a:pt x="39" y="917"/>
                    </a:lnTo>
                    <a:lnTo>
                      <a:pt x="27" y="910"/>
                    </a:lnTo>
                    <a:lnTo>
                      <a:pt x="27" y="910"/>
                    </a:lnTo>
                    <a:lnTo>
                      <a:pt x="17" y="899"/>
                    </a:lnTo>
                    <a:lnTo>
                      <a:pt x="8" y="888"/>
                    </a:lnTo>
                    <a:lnTo>
                      <a:pt x="3" y="875"/>
                    </a:lnTo>
                    <a:lnTo>
                      <a:pt x="0" y="861"/>
                    </a:lnTo>
                    <a:lnTo>
                      <a:pt x="0" y="847"/>
                    </a:lnTo>
                    <a:lnTo>
                      <a:pt x="3" y="833"/>
                    </a:lnTo>
                    <a:lnTo>
                      <a:pt x="8" y="820"/>
                    </a:lnTo>
                    <a:lnTo>
                      <a:pt x="17" y="807"/>
                    </a:lnTo>
                    <a:lnTo>
                      <a:pt x="17" y="807"/>
                    </a:lnTo>
                    <a:lnTo>
                      <a:pt x="20" y="804"/>
                    </a:lnTo>
                    <a:lnTo>
                      <a:pt x="20" y="804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8" name="Google Shape;218;p13"/>
              <p:cNvGrpSpPr/>
              <p:nvPr/>
            </p:nvGrpSpPr>
            <p:grpSpPr>
              <a:xfrm rot="-2982825">
                <a:off x="6718459" y="3075594"/>
                <a:ext cx="340137" cy="167559"/>
                <a:chOff x="793750" y="0"/>
                <a:chExt cx="7556501" cy="2116991"/>
              </a:xfrm>
            </p:grpSpPr>
            <p:sp>
              <p:nvSpPr>
                <p:cNvPr id="219" name="Google Shape;219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1" name="Google Shape;221;p13"/>
              <p:cNvGrpSpPr/>
              <p:nvPr/>
            </p:nvGrpSpPr>
            <p:grpSpPr>
              <a:xfrm rot="550500">
                <a:off x="5079515" y="3730271"/>
                <a:ext cx="820427" cy="229847"/>
                <a:chOff x="793750" y="0"/>
                <a:chExt cx="7556501" cy="2116991"/>
              </a:xfrm>
            </p:grpSpPr>
            <p:sp>
              <p:nvSpPr>
                <p:cNvPr id="222" name="Google Shape;222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4" name="Google Shape;224;p13"/>
              <p:cNvGrpSpPr/>
              <p:nvPr/>
            </p:nvGrpSpPr>
            <p:grpSpPr>
              <a:xfrm rot="-6743120">
                <a:off x="5668393" y="4447194"/>
                <a:ext cx="340137" cy="167559"/>
                <a:chOff x="793750" y="0"/>
                <a:chExt cx="7556501" cy="2116991"/>
              </a:xfrm>
            </p:grpSpPr>
            <p:sp>
              <p:nvSpPr>
                <p:cNvPr id="225" name="Google Shape;225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7" name="Google Shape;227;p13"/>
              <p:cNvGrpSpPr/>
              <p:nvPr/>
            </p:nvGrpSpPr>
            <p:grpSpPr>
              <a:xfrm rot="-1680416">
                <a:off x="6966926" y="3094189"/>
                <a:ext cx="383462" cy="160775"/>
                <a:chOff x="793750" y="0"/>
                <a:chExt cx="7556501" cy="2116991"/>
              </a:xfrm>
            </p:grpSpPr>
            <p:sp>
              <p:nvSpPr>
                <p:cNvPr id="228" name="Google Shape;228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0" name="Google Shape;230;p13"/>
              <p:cNvGrpSpPr/>
              <p:nvPr/>
            </p:nvGrpSpPr>
            <p:grpSpPr>
              <a:xfrm>
                <a:off x="4872682" y="2286000"/>
                <a:ext cx="444643" cy="124569"/>
                <a:chOff x="793750" y="0"/>
                <a:chExt cx="7556501" cy="2116991"/>
              </a:xfrm>
            </p:grpSpPr>
            <p:sp>
              <p:nvSpPr>
                <p:cNvPr id="231" name="Google Shape;231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3" name="Google Shape;233;p13"/>
              <p:cNvGrpSpPr/>
              <p:nvPr/>
            </p:nvGrpSpPr>
            <p:grpSpPr>
              <a:xfrm rot="287009">
                <a:off x="5737317" y="2262576"/>
                <a:ext cx="591348" cy="559929"/>
                <a:chOff x="707853" y="22066"/>
                <a:chExt cx="7200902" cy="6818311"/>
              </a:xfrm>
            </p:grpSpPr>
            <p:sp>
              <p:nvSpPr>
                <p:cNvPr id="234" name="Google Shape;234;p13"/>
                <p:cNvSpPr/>
                <p:nvPr/>
              </p:nvSpPr>
              <p:spPr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13"/>
                <p:cNvSpPr/>
                <p:nvPr/>
              </p:nvSpPr>
              <p:spPr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6" name="Google Shape;236;p13"/>
              <p:cNvGrpSpPr/>
              <p:nvPr/>
            </p:nvGrpSpPr>
            <p:grpSpPr>
              <a:xfrm rot="1747496">
                <a:off x="5985568" y="3534304"/>
                <a:ext cx="617151" cy="147534"/>
                <a:chOff x="793750" y="0"/>
                <a:chExt cx="7556501" cy="2116991"/>
              </a:xfrm>
            </p:grpSpPr>
            <p:sp>
              <p:nvSpPr>
                <p:cNvPr id="237" name="Google Shape;237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9" name="Google Shape;239;p13"/>
              <p:cNvGrpSpPr/>
              <p:nvPr/>
            </p:nvGrpSpPr>
            <p:grpSpPr>
              <a:xfrm rot="2267926">
                <a:off x="6480809" y="3325925"/>
                <a:ext cx="340137" cy="167559"/>
                <a:chOff x="793750" y="0"/>
                <a:chExt cx="7556501" cy="2116991"/>
              </a:xfrm>
            </p:grpSpPr>
            <p:sp>
              <p:nvSpPr>
                <p:cNvPr id="240" name="Google Shape;240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2" name="Google Shape;242;p13"/>
              <p:cNvGrpSpPr/>
              <p:nvPr/>
            </p:nvGrpSpPr>
            <p:grpSpPr>
              <a:xfrm rot="-3761545">
                <a:off x="6106266" y="3140680"/>
                <a:ext cx="340137" cy="167559"/>
                <a:chOff x="793750" y="0"/>
                <a:chExt cx="7556501" cy="2116991"/>
              </a:xfrm>
            </p:grpSpPr>
            <p:sp>
              <p:nvSpPr>
                <p:cNvPr id="243" name="Google Shape;243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5" name="Google Shape;245;p13"/>
              <p:cNvGrpSpPr/>
              <p:nvPr/>
            </p:nvGrpSpPr>
            <p:grpSpPr>
              <a:xfrm rot="2163541">
                <a:off x="4954243" y="4022464"/>
                <a:ext cx="288583" cy="80848"/>
                <a:chOff x="793750" y="0"/>
                <a:chExt cx="7556501" cy="2116991"/>
              </a:xfrm>
            </p:grpSpPr>
            <p:sp>
              <p:nvSpPr>
                <p:cNvPr id="246" name="Google Shape;246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" name="Google Shape;248;p13"/>
              <p:cNvGrpSpPr/>
              <p:nvPr/>
            </p:nvGrpSpPr>
            <p:grpSpPr>
              <a:xfrm rot="-643387">
                <a:off x="5257800" y="4165742"/>
                <a:ext cx="373174" cy="335072"/>
                <a:chOff x="971551" y="0"/>
                <a:chExt cx="7200902" cy="6818311"/>
              </a:xfrm>
            </p:grpSpPr>
            <p:sp>
              <p:nvSpPr>
                <p:cNvPr id="249" name="Google Shape;249;p13"/>
                <p:cNvSpPr/>
                <p:nvPr/>
              </p:nvSpPr>
              <p:spPr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13"/>
                <p:cNvSpPr/>
                <p:nvPr/>
              </p:nvSpPr>
              <p:spPr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" name="Google Shape;251;p13"/>
              <p:cNvGrpSpPr/>
              <p:nvPr/>
            </p:nvGrpSpPr>
            <p:grpSpPr>
              <a:xfrm>
                <a:off x="4889500" y="4114800"/>
                <a:ext cx="220774" cy="198232"/>
                <a:chOff x="971551" y="0"/>
                <a:chExt cx="7200902" cy="6818311"/>
              </a:xfrm>
            </p:grpSpPr>
            <p:sp>
              <p:nvSpPr>
                <p:cNvPr id="252" name="Google Shape;252;p13"/>
                <p:cNvSpPr/>
                <p:nvPr/>
              </p:nvSpPr>
              <p:spPr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" name="Google Shape;254;p13"/>
              <p:cNvGrpSpPr/>
              <p:nvPr/>
            </p:nvGrpSpPr>
            <p:grpSpPr>
              <a:xfrm rot="-5146228">
                <a:off x="5219859" y="2161194"/>
                <a:ext cx="340137" cy="167559"/>
                <a:chOff x="793750" y="0"/>
                <a:chExt cx="7556501" cy="2116991"/>
              </a:xfrm>
            </p:grpSpPr>
            <p:sp>
              <p:nvSpPr>
                <p:cNvPr id="255" name="Google Shape;255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7" name="Google Shape;257;p13"/>
              <p:cNvGrpSpPr/>
              <p:nvPr/>
            </p:nvGrpSpPr>
            <p:grpSpPr>
              <a:xfrm rot="2267926">
                <a:off x="5349661" y="2372654"/>
                <a:ext cx="340137" cy="167559"/>
                <a:chOff x="793750" y="0"/>
                <a:chExt cx="7556501" cy="2116991"/>
              </a:xfrm>
            </p:grpSpPr>
            <p:sp>
              <p:nvSpPr>
                <p:cNvPr id="258" name="Google Shape;258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0" name="Google Shape;260;p13"/>
              <p:cNvGrpSpPr/>
              <p:nvPr/>
            </p:nvGrpSpPr>
            <p:grpSpPr>
              <a:xfrm rot="-1930648">
                <a:off x="5697395" y="1705970"/>
                <a:ext cx="340137" cy="167559"/>
                <a:chOff x="793750" y="0"/>
                <a:chExt cx="7556501" cy="2116991"/>
              </a:xfrm>
            </p:grpSpPr>
            <p:sp>
              <p:nvSpPr>
                <p:cNvPr id="261" name="Google Shape;261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3" name="Google Shape;263;p13"/>
              <p:cNvGrpSpPr/>
              <p:nvPr/>
            </p:nvGrpSpPr>
            <p:grpSpPr>
              <a:xfrm rot="1650327">
                <a:off x="5510100" y="1309862"/>
                <a:ext cx="303252" cy="149389"/>
                <a:chOff x="793750" y="0"/>
                <a:chExt cx="7556501" cy="2116991"/>
              </a:xfrm>
            </p:grpSpPr>
            <p:sp>
              <p:nvSpPr>
                <p:cNvPr id="264" name="Google Shape;264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6" name="Google Shape;266;p13"/>
              <p:cNvGrpSpPr/>
              <p:nvPr/>
            </p:nvGrpSpPr>
            <p:grpSpPr>
              <a:xfrm rot="1350096">
                <a:off x="5243919" y="1796000"/>
                <a:ext cx="508462" cy="213184"/>
                <a:chOff x="793750" y="0"/>
                <a:chExt cx="7556501" cy="2116991"/>
              </a:xfrm>
            </p:grpSpPr>
            <p:sp>
              <p:nvSpPr>
                <p:cNvPr id="267" name="Google Shape;267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9" name="Google Shape;269;p13"/>
              <p:cNvGrpSpPr/>
              <p:nvPr/>
            </p:nvGrpSpPr>
            <p:grpSpPr>
              <a:xfrm rot="287009">
                <a:off x="5799240" y="3108686"/>
                <a:ext cx="213046" cy="201727"/>
                <a:chOff x="707853" y="22066"/>
                <a:chExt cx="7200902" cy="6818311"/>
              </a:xfrm>
            </p:grpSpPr>
            <p:sp>
              <p:nvSpPr>
                <p:cNvPr id="270" name="Google Shape;270;p13"/>
                <p:cNvSpPr/>
                <p:nvPr/>
              </p:nvSpPr>
              <p:spPr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13"/>
                <p:cNvSpPr/>
                <p:nvPr/>
              </p:nvSpPr>
              <p:spPr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" name="Google Shape;272;p13"/>
              <p:cNvGrpSpPr/>
              <p:nvPr/>
            </p:nvGrpSpPr>
            <p:grpSpPr>
              <a:xfrm rot="-2982825">
                <a:off x="5878274" y="3858466"/>
                <a:ext cx="599427" cy="295291"/>
                <a:chOff x="793750" y="0"/>
                <a:chExt cx="7556501" cy="2116991"/>
              </a:xfrm>
            </p:grpSpPr>
            <p:sp>
              <p:nvSpPr>
                <p:cNvPr id="273" name="Google Shape;273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" name="Google Shape;275;p13"/>
              <p:cNvGrpSpPr/>
              <p:nvPr/>
            </p:nvGrpSpPr>
            <p:grpSpPr>
              <a:xfrm rot="2267926">
                <a:off x="5541009" y="3592625"/>
                <a:ext cx="340137" cy="167559"/>
                <a:chOff x="793750" y="0"/>
                <a:chExt cx="7556501" cy="2116991"/>
              </a:xfrm>
            </p:grpSpPr>
            <p:sp>
              <p:nvSpPr>
                <p:cNvPr id="276" name="Google Shape;276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78" name="Google Shape;278;p13"/>
          <p:cNvGrpSpPr/>
          <p:nvPr/>
        </p:nvGrpSpPr>
        <p:grpSpPr>
          <a:xfrm>
            <a:off x="4950585" y="1157414"/>
            <a:ext cx="1644876" cy="5795811"/>
            <a:chOff x="5102985" y="1370170"/>
            <a:chExt cx="1644876" cy="5795811"/>
          </a:xfrm>
        </p:grpSpPr>
        <p:grpSp>
          <p:nvGrpSpPr>
            <p:cNvPr id="279" name="Google Shape;279;p13"/>
            <p:cNvGrpSpPr/>
            <p:nvPr/>
          </p:nvGrpSpPr>
          <p:grpSpPr>
            <a:xfrm>
              <a:off x="5362620" y="5348757"/>
              <a:ext cx="806713" cy="1817224"/>
              <a:chOff x="5345686" y="5357224"/>
              <a:chExt cx="806713" cy="1817224"/>
            </a:xfrm>
          </p:grpSpPr>
          <p:grpSp>
            <p:nvGrpSpPr>
              <p:cNvPr id="280" name="Google Shape;280;p13"/>
              <p:cNvGrpSpPr/>
              <p:nvPr/>
            </p:nvGrpSpPr>
            <p:grpSpPr>
              <a:xfrm rot="186992">
                <a:off x="5391059" y="5467605"/>
                <a:ext cx="715966" cy="1688630"/>
                <a:chOff x="1346198" y="3640666"/>
                <a:chExt cx="896669" cy="3117518"/>
              </a:xfrm>
            </p:grpSpPr>
            <p:sp>
              <p:nvSpPr>
                <p:cNvPr id="281" name="Google Shape;281;p13"/>
                <p:cNvSpPr/>
                <p:nvPr/>
              </p:nvSpPr>
              <p:spPr>
                <a:xfrm>
                  <a:off x="1740430" y="3674533"/>
                  <a:ext cx="318052" cy="3083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13"/>
                <p:cNvSpPr/>
                <p:nvPr/>
              </p:nvSpPr>
              <p:spPr>
                <a:xfrm>
                  <a:off x="1452034" y="3640666"/>
                  <a:ext cx="169025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13"/>
                <p:cNvSpPr/>
                <p:nvPr/>
              </p:nvSpPr>
              <p:spPr>
                <a:xfrm rot="400286">
                  <a:off x="1517122" y="3676651"/>
                  <a:ext cx="584238" cy="247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2689" extrusionOk="0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13"/>
                <p:cNvSpPr/>
                <p:nvPr/>
              </p:nvSpPr>
              <p:spPr>
                <a:xfrm>
                  <a:off x="1837266" y="4109509"/>
                  <a:ext cx="155327" cy="65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13"/>
                <p:cNvSpPr/>
                <p:nvPr/>
              </p:nvSpPr>
              <p:spPr>
                <a:xfrm rot="-283981" flipH="1">
                  <a:off x="1500486" y="3662715"/>
                  <a:ext cx="268985" cy="2560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13"/>
                <p:cNvSpPr/>
                <p:nvPr/>
              </p:nvSpPr>
              <p:spPr>
                <a:xfrm flipH="1">
                  <a:off x="1854508" y="3640666"/>
                  <a:ext cx="169025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13"/>
                <p:cNvSpPr/>
                <p:nvPr/>
              </p:nvSpPr>
              <p:spPr>
                <a:xfrm>
                  <a:off x="1346198" y="4101042"/>
                  <a:ext cx="155327" cy="65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13"/>
                <p:cNvSpPr/>
                <p:nvPr/>
              </p:nvSpPr>
              <p:spPr>
                <a:xfrm rot="308441" flipH="1">
                  <a:off x="1634063" y="3662892"/>
                  <a:ext cx="194736" cy="1359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 rot="-151273">
                  <a:off x="1720850" y="3651250"/>
                  <a:ext cx="169025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13"/>
                <p:cNvSpPr/>
                <p:nvPr/>
              </p:nvSpPr>
              <p:spPr>
                <a:xfrm rot="-500019" flipH="1">
                  <a:off x="1589359" y="3674975"/>
                  <a:ext cx="430796" cy="2259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2689" extrusionOk="0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13"/>
                <p:cNvSpPr/>
                <p:nvPr/>
              </p:nvSpPr>
              <p:spPr>
                <a:xfrm>
                  <a:off x="1396999" y="4907492"/>
                  <a:ext cx="82551" cy="510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13"/>
                <p:cNvSpPr/>
                <p:nvPr/>
              </p:nvSpPr>
              <p:spPr>
                <a:xfrm rot="-151273">
                  <a:off x="1631950" y="3644900"/>
                  <a:ext cx="169025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13"/>
                <p:cNvSpPr/>
                <p:nvPr/>
              </p:nvSpPr>
              <p:spPr>
                <a:xfrm rot="-283981" flipH="1">
                  <a:off x="1640185" y="3650015"/>
                  <a:ext cx="268985" cy="2560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4" name="Google Shape;294;p13"/>
              <p:cNvSpPr/>
              <p:nvPr/>
            </p:nvSpPr>
            <p:spPr>
              <a:xfrm rot="186992">
                <a:off x="5598006" y="5365478"/>
                <a:ext cx="307534" cy="142686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4" extrusionOk="0">
                    <a:moveTo>
                      <a:pt x="195" y="36"/>
                    </a:moveTo>
                    <a:lnTo>
                      <a:pt x="125" y="78"/>
                    </a:lnTo>
                    <a:lnTo>
                      <a:pt x="125" y="78"/>
                    </a:lnTo>
                    <a:lnTo>
                      <a:pt x="70" y="141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22" y="178"/>
                    </a:lnTo>
                    <a:lnTo>
                      <a:pt x="15" y="181"/>
                    </a:lnTo>
                    <a:lnTo>
                      <a:pt x="9" y="184"/>
                    </a:lnTo>
                    <a:lnTo>
                      <a:pt x="3" y="189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7"/>
                    </a:lnTo>
                    <a:lnTo>
                      <a:pt x="1" y="200"/>
                    </a:lnTo>
                    <a:lnTo>
                      <a:pt x="3" y="203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70" y="250"/>
                    </a:lnTo>
                    <a:lnTo>
                      <a:pt x="70" y="250"/>
                    </a:lnTo>
                    <a:lnTo>
                      <a:pt x="74" y="249"/>
                    </a:lnTo>
                    <a:lnTo>
                      <a:pt x="85" y="249"/>
                    </a:lnTo>
                    <a:lnTo>
                      <a:pt x="102" y="249"/>
                    </a:lnTo>
                    <a:lnTo>
                      <a:pt x="113" y="250"/>
                    </a:lnTo>
                    <a:lnTo>
                      <a:pt x="125" y="252"/>
                    </a:lnTo>
                    <a:lnTo>
                      <a:pt x="125" y="252"/>
                    </a:lnTo>
                    <a:lnTo>
                      <a:pt x="138" y="253"/>
                    </a:lnTo>
                    <a:lnTo>
                      <a:pt x="147" y="253"/>
                    </a:lnTo>
                    <a:lnTo>
                      <a:pt x="154" y="252"/>
                    </a:lnTo>
                    <a:lnTo>
                      <a:pt x="161" y="250"/>
                    </a:lnTo>
                    <a:lnTo>
                      <a:pt x="168" y="248"/>
                    </a:lnTo>
                    <a:lnTo>
                      <a:pt x="174" y="248"/>
                    </a:lnTo>
                    <a:lnTo>
                      <a:pt x="184" y="249"/>
                    </a:lnTo>
                    <a:lnTo>
                      <a:pt x="195" y="252"/>
                    </a:lnTo>
                    <a:lnTo>
                      <a:pt x="195" y="252"/>
                    </a:lnTo>
                    <a:lnTo>
                      <a:pt x="202" y="254"/>
                    </a:lnTo>
                    <a:lnTo>
                      <a:pt x="208" y="256"/>
                    </a:lnTo>
                    <a:lnTo>
                      <a:pt x="212" y="256"/>
                    </a:lnTo>
                    <a:lnTo>
                      <a:pt x="218" y="254"/>
                    </a:lnTo>
                    <a:lnTo>
                      <a:pt x="225" y="252"/>
                    </a:lnTo>
                    <a:lnTo>
                      <a:pt x="233" y="249"/>
                    </a:lnTo>
                    <a:lnTo>
                      <a:pt x="240" y="246"/>
                    </a:lnTo>
                    <a:lnTo>
                      <a:pt x="244" y="244"/>
                    </a:lnTo>
                    <a:lnTo>
                      <a:pt x="248" y="244"/>
                    </a:lnTo>
                    <a:lnTo>
                      <a:pt x="251" y="246"/>
                    </a:lnTo>
                    <a:lnTo>
                      <a:pt x="255" y="247"/>
                    </a:lnTo>
                    <a:lnTo>
                      <a:pt x="260" y="250"/>
                    </a:lnTo>
                    <a:lnTo>
                      <a:pt x="265" y="254"/>
                    </a:lnTo>
                    <a:lnTo>
                      <a:pt x="265" y="254"/>
                    </a:lnTo>
                    <a:lnTo>
                      <a:pt x="274" y="261"/>
                    </a:lnTo>
                    <a:lnTo>
                      <a:pt x="280" y="264"/>
                    </a:lnTo>
                    <a:lnTo>
                      <a:pt x="282" y="264"/>
                    </a:lnTo>
                    <a:lnTo>
                      <a:pt x="284" y="263"/>
                    </a:lnTo>
                    <a:lnTo>
                      <a:pt x="288" y="261"/>
                    </a:lnTo>
                    <a:lnTo>
                      <a:pt x="293" y="258"/>
                    </a:lnTo>
                    <a:lnTo>
                      <a:pt x="301" y="254"/>
                    </a:lnTo>
                    <a:lnTo>
                      <a:pt x="307" y="253"/>
                    </a:lnTo>
                    <a:lnTo>
                      <a:pt x="313" y="252"/>
                    </a:lnTo>
                    <a:lnTo>
                      <a:pt x="322" y="252"/>
                    </a:lnTo>
                    <a:lnTo>
                      <a:pt x="331" y="253"/>
                    </a:lnTo>
                    <a:lnTo>
                      <a:pt x="331" y="253"/>
                    </a:lnTo>
                    <a:lnTo>
                      <a:pt x="350" y="254"/>
                    </a:lnTo>
                    <a:lnTo>
                      <a:pt x="364" y="254"/>
                    </a:lnTo>
                    <a:lnTo>
                      <a:pt x="374" y="252"/>
                    </a:lnTo>
                    <a:lnTo>
                      <a:pt x="382" y="249"/>
                    </a:lnTo>
                    <a:lnTo>
                      <a:pt x="387" y="246"/>
                    </a:lnTo>
                    <a:lnTo>
                      <a:pt x="390" y="242"/>
                    </a:lnTo>
                    <a:lnTo>
                      <a:pt x="391" y="239"/>
                    </a:lnTo>
                    <a:lnTo>
                      <a:pt x="486" y="227"/>
                    </a:lnTo>
                    <a:lnTo>
                      <a:pt x="486" y="227"/>
                    </a:lnTo>
                    <a:lnTo>
                      <a:pt x="494" y="222"/>
                    </a:lnTo>
                    <a:lnTo>
                      <a:pt x="516" y="210"/>
                    </a:lnTo>
                    <a:lnTo>
                      <a:pt x="542" y="193"/>
                    </a:lnTo>
                    <a:lnTo>
                      <a:pt x="554" y="184"/>
                    </a:lnTo>
                    <a:lnTo>
                      <a:pt x="566" y="176"/>
                    </a:lnTo>
                    <a:lnTo>
                      <a:pt x="566" y="176"/>
                    </a:lnTo>
                    <a:lnTo>
                      <a:pt x="568" y="173"/>
                    </a:lnTo>
                    <a:lnTo>
                      <a:pt x="569" y="171"/>
                    </a:lnTo>
                    <a:lnTo>
                      <a:pt x="569" y="168"/>
                    </a:lnTo>
                    <a:lnTo>
                      <a:pt x="568" y="166"/>
                    </a:lnTo>
                    <a:lnTo>
                      <a:pt x="563" y="159"/>
                    </a:lnTo>
                    <a:lnTo>
                      <a:pt x="557" y="153"/>
                    </a:lnTo>
                    <a:lnTo>
                      <a:pt x="548" y="146"/>
                    </a:lnTo>
                    <a:lnTo>
                      <a:pt x="538" y="139"/>
                    </a:lnTo>
                    <a:lnTo>
                      <a:pt x="512" y="126"/>
                    </a:lnTo>
                    <a:lnTo>
                      <a:pt x="487" y="112"/>
                    </a:lnTo>
                    <a:lnTo>
                      <a:pt x="463" y="102"/>
                    </a:lnTo>
                    <a:lnTo>
                      <a:pt x="440" y="92"/>
                    </a:lnTo>
                    <a:lnTo>
                      <a:pt x="370" y="71"/>
                    </a:lnTo>
                    <a:lnTo>
                      <a:pt x="293" y="36"/>
                    </a:lnTo>
                    <a:lnTo>
                      <a:pt x="293" y="36"/>
                    </a:lnTo>
                    <a:lnTo>
                      <a:pt x="291" y="28"/>
                    </a:lnTo>
                    <a:lnTo>
                      <a:pt x="289" y="20"/>
                    </a:lnTo>
                    <a:lnTo>
                      <a:pt x="284" y="11"/>
                    </a:lnTo>
                    <a:lnTo>
                      <a:pt x="281" y="8"/>
                    </a:lnTo>
                    <a:lnTo>
                      <a:pt x="278" y="4"/>
                    </a:lnTo>
                    <a:lnTo>
                      <a:pt x="273" y="2"/>
                    </a:lnTo>
                    <a:lnTo>
                      <a:pt x="269" y="1"/>
                    </a:lnTo>
                    <a:lnTo>
                      <a:pt x="262" y="0"/>
                    </a:lnTo>
                    <a:lnTo>
                      <a:pt x="257" y="1"/>
                    </a:lnTo>
                    <a:lnTo>
                      <a:pt x="249" y="3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gradFill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3"/>
            <p:cNvGrpSpPr/>
            <p:nvPr/>
          </p:nvGrpSpPr>
          <p:grpSpPr>
            <a:xfrm>
              <a:off x="5102985" y="1370170"/>
              <a:ext cx="1644876" cy="4090142"/>
              <a:chOff x="3914414" y="628088"/>
              <a:chExt cx="1793144" cy="4458824"/>
            </a:xfrm>
          </p:grpSpPr>
          <p:grpSp>
            <p:nvGrpSpPr>
              <p:cNvPr id="296" name="Google Shape;296;p13"/>
              <p:cNvGrpSpPr/>
              <p:nvPr/>
            </p:nvGrpSpPr>
            <p:grpSpPr>
              <a:xfrm rot="4345192">
                <a:off x="3966474" y="2368244"/>
                <a:ext cx="658980" cy="591697"/>
                <a:chOff x="971551" y="0"/>
                <a:chExt cx="7200902" cy="6818311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" name="Google Shape;299;p13"/>
              <p:cNvGrpSpPr/>
              <p:nvPr/>
            </p:nvGrpSpPr>
            <p:grpSpPr>
              <a:xfrm rot="-287009" flipH="1">
                <a:off x="4182179" y="4079136"/>
                <a:ext cx="533236" cy="419896"/>
                <a:chOff x="971551" y="0"/>
                <a:chExt cx="7200902" cy="6818311"/>
              </a:xfrm>
            </p:grpSpPr>
            <p:sp>
              <p:nvSpPr>
                <p:cNvPr id="300" name="Google Shape;300;p13"/>
                <p:cNvSpPr/>
                <p:nvPr/>
              </p:nvSpPr>
              <p:spPr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22000">
                      <a:srgbClr val="84BC76"/>
                    </a:gs>
                    <a:gs pos="86000">
                      <a:srgbClr val="2F6C1C"/>
                    </a:gs>
                    <a:gs pos="100000">
                      <a:srgbClr val="2F6C1C"/>
                    </a:gs>
                  </a:gsLst>
                  <a:lin ang="18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80000">
                      <a:srgbClr val="2E6D26"/>
                    </a:gs>
                    <a:gs pos="100000">
                      <a:srgbClr val="2E6D26"/>
                    </a:gs>
                  </a:gsLst>
                  <a:lin ang="258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2" name="Google Shape;302;p13"/>
              <p:cNvSpPr/>
              <p:nvPr/>
            </p:nvSpPr>
            <p:spPr>
              <a:xfrm>
                <a:off x="4038600" y="3486297"/>
                <a:ext cx="744008" cy="133767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483" extrusionOk="0">
                    <a:moveTo>
                      <a:pt x="2560" y="473"/>
                    </a:moveTo>
                    <a:lnTo>
                      <a:pt x="2560" y="473"/>
                    </a:lnTo>
                    <a:lnTo>
                      <a:pt x="2487" y="438"/>
                    </a:lnTo>
                    <a:lnTo>
                      <a:pt x="2412" y="404"/>
                    </a:lnTo>
                    <a:lnTo>
                      <a:pt x="2337" y="372"/>
                    </a:lnTo>
                    <a:lnTo>
                      <a:pt x="2261" y="341"/>
                    </a:lnTo>
                    <a:lnTo>
                      <a:pt x="2184" y="311"/>
                    </a:lnTo>
                    <a:lnTo>
                      <a:pt x="2107" y="283"/>
                    </a:lnTo>
                    <a:lnTo>
                      <a:pt x="2029" y="254"/>
                    </a:lnTo>
                    <a:lnTo>
                      <a:pt x="1951" y="229"/>
                    </a:lnTo>
                    <a:lnTo>
                      <a:pt x="1951" y="229"/>
                    </a:lnTo>
                    <a:lnTo>
                      <a:pt x="1874" y="205"/>
                    </a:lnTo>
                    <a:lnTo>
                      <a:pt x="1795" y="182"/>
                    </a:lnTo>
                    <a:lnTo>
                      <a:pt x="1715" y="161"/>
                    </a:lnTo>
                    <a:lnTo>
                      <a:pt x="1635" y="141"/>
                    </a:lnTo>
                    <a:lnTo>
                      <a:pt x="1554" y="126"/>
                    </a:lnTo>
                    <a:lnTo>
                      <a:pt x="1474" y="112"/>
                    </a:lnTo>
                    <a:lnTo>
                      <a:pt x="1393" y="100"/>
                    </a:lnTo>
                    <a:lnTo>
                      <a:pt x="1313" y="92"/>
                    </a:lnTo>
                    <a:lnTo>
                      <a:pt x="1313" y="92"/>
                    </a:lnTo>
                    <a:lnTo>
                      <a:pt x="1231" y="88"/>
                    </a:lnTo>
                    <a:lnTo>
                      <a:pt x="1149" y="85"/>
                    </a:lnTo>
                    <a:lnTo>
                      <a:pt x="1067" y="86"/>
                    </a:lnTo>
                    <a:lnTo>
                      <a:pt x="984" y="89"/>
                    </a:lnTo>
                    <a:lnTo>
                      <a:pt x="902" y="95"/>
                    </a:lnTo>
                    <a:lnTo>
                      <a:pt x="818" y="102"/>
                    </a:lnTo>
                    <a:lnTo>
                      <a:pt x="736" y="110"/>
                    </a:lnTo>
                    <a:lnTo>
                      <a:pt x="653" y="120"/>
                    </a:lnTo>
                    <a:lnTo>
                      <a:pt x="653" y="120"/>
                    </a:lnTo>
                    <a:lnTo>
                      <a:pt x="571" y="131"/>
                    </a:lnTo>
                    <a:lnTo>
                      <a:pt x="489" y="144"/>
                    </a:lnTo>
                    <a:lnTo>
                      <a:pt x="407" y="158"/>
                    </a:lnTo>
                    <a:lnTo>
                      <a:pt x="325" y="174"/>
                    </a:lnTo>
                    <a:lnTo>
                      <a:pt x="243" y="191"/>
                    </a:lnTo>
                    <a:lnTo>
                      <a:pt x="161" y="209"/>
                    </a:lnTo>
                    <a:lnTo>
                      <a:pt x="81" y="22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80" y="223"/>
                    </a:lnTo>
                    <a:lnTo>
                      <a:pt x="159" y="198"/>
                    </a:lnTo>
                    <a:lnTo>
                      <a:pt x="239" y="174"/>
                    </a:lnTo>
                    <a:lnTo>
                      <a:pt x="320" y="153"/>
                    </a:lnTo>
                    <a:lnTo>
                      <a:pt x="400" y="130"/>
                    </a:lnTo>
                    <a:lnTo>
                      <a:pt x="482" y="110"/>
                    </a:lnTo>
                    <a:lnTo>
                      <a:pt x="564" y="92"/>
                    </a:lnTo>
                    <a:lnTo>
                      <a:pt x="646" y="75"/>
                    </a:lnTo>
                    <a:lnTo>
                      <a:pt x="646" y="75"/>
                    </a:lnTo>
                    <a:lnTo>
                      <a:pt x="728" y="59"/>
                    </a:lnTo>
                    <a:lnTo>
                      <a:pt x="811" y="45"/>
                    </a:lnTo>
                    <a:lnTo>
                      <a:pt x="895" y="32"/>
                    </a:lnTo>
                    <a:lnTo>
                      <a:pt x="978" y="21"/>
                    </a:lnTo>
                    <a:lnTo>
                      <a:pt x="1061" y="13"/>
                    </a:lnTo>
                    <a:lnTo>
                      <a:pt x="1146" y="6"/>
                    </a:lnTo>
                    <a:lnTo>
                      <a:pt x="1231" y="1"/>
                    </a:lnTo>
                    <a:lnTo>
                      <a:pt x="1317" y="0"/>
                    </a:lnTo>
                    <a:lnTo>
                      <a:pt x="1317" y="0"/>
                    </a:lnTo>
                    <a:lnTo>
                      <a:pt x="1402" y="3"/>
                    </a:lnTo>
                    <a:lnTo>
                      <a:pt x="1487" y="10"/>
                    </a:lnTo>
                    <a:lnTo>
                      <a:pt x="1571" y="18"/>
                    </a:lnTo>
                    <a:lnTo>
                      <a:pt x="1656" y="30"/>
                    </a:lnTo>
                    <a:lnTo>
                      <a:pt x="1739" y="44"/>
                    </a:lnTo>
                    <a:lnTo>
                      <a:pt x="1823" y="61"/>
                    </a:lnTo>
                    <a:lnTo>
                      <a:pt x="1906" y="78"/>
                    </a:lnTo>
                    <a:lnTo>
                      <a:pt x="1989" y="97"/>
                    </a:lnTo>
                    <a:lnTo>
                      <a:pt x="1989" y="97"/>
                    </a:lnTo>
                    <a:lnTo>
                      <a:pt x="2071" y="119"/>
                    </a:lnTo>
                    <a:lnTo>
                      <a:pt x="2153" y="141"/>
                    </a:lnTo>
                    <a:lnTo>
                      <a:pt x="2234" y="165"/>
                    </a:lnTo>
                    <a:lnTo>
                      <a:pt x="2314" y="191"/>
                    </a:lnTo>
                    <a:lnTo>
                      <a:pt x="2395" y="218"/>
                    </a:lnTo>
                    <a:lnTo>
                      <a:pt x="2475" y="246"/>
                    </a:lnTo>
                    <a:lnTo>
                      <a:pt x="2556" y="276"/>
                    </a:lnTo>
                    <a:lnTo>
                      <a:pt x="2635" y="307"/>
                    </a:lnTo>
                    <a:lnTo>
                      <a:pt x="2635" y="307"/>
                    </a:lnTo>
                    <a:lnTo>
                      <a:pt x="2644" y="311"/>
                    </a:lnTo>
                    <a:lnTo>
                      <a:pt x="2652" y="315"/>
                    </a:lnTo>
                    <a:lnTo>
                      <a:pt x="2659" y="321"/>
                    </a:lnTo>
                    <a:lnTo>
                      <a:pt x="2666" y="326"/>
                    </a:lnTo>
                    <a:lnTo>
                      <a:pt x="2672" y="333"/>
                    </a:lnTo>
                    <a:lnTo>
                      <a:pt x="2677" y="341"/>
                    </a:lnTo>
                    <a:lnTo>
                      <a:pt x="2686" y="356"/>
                    </a:lnTo>
                    <a:lnTo>
                      <a:pt x="2690" y="373"/>
                    </a:lnTo>
                    <a:lnTo>
                      <a:pt x="2692" y="381"/>
                    </a:lnTo>
                    <a:lnTo>
                      <a:pt x="2693" y="390"/>
                    </a:lnTo>
                    <a:lnTo>
                      <a:pt x="2693" y="398"/>
                    </a:lnTo>
                    <a:lnTo>
                      <a:pt x="2692" y="408"/>
                    </a:lnTo>
                    <a:lnTo>
                      <a:pt x="2689" y="417"/>
                    </a:lnTo>
                    <a:lnTo>
                      <a:pt x="2686" y="425"/>
                    </a:lnTo>
                    <a:lnTo>
                      <a:pt x="2686" y="425"/>
                    </a:lnTo>
                    <a:lnTo>
                      <a:pt x="2682" y="434"/>
                    </a:lnTo>
                    <a:lnTo>
                      <a:pt x="2677" y="442"/>
                    </a:lnTo>
                    <a:lnTo>
                      <a:pt x="2672" y="449"/>
                    </a:lnTo>
                    <a:lnTo>
                      <a:pt x="2666" y="456"/>
                    </a:lnTo>
                    <a:lnTo>
                      <a:pt x="2659" y="462"/>
                    </a:lnTo>
                    <a:lnTo>
                      <a:pt x="2653" y="468"/>
                    </a:lnTo>
                    <a:lnTo>
                      <a:pt x="2638" y="476"/>
                    </a:lnTo>
                    <a:lnTo>
                      <a:pt x="2621" y="480"/>
                    </a:lnTo>
                    <a:lnTo>
                      <a:pt x="2612" y="482"/>
                    </a:lnTo>
                    <a:lnTo>
                      <a:pt x="2603" y="483"/>
                    </a:lnTo>
                    <a:lnTo>
                      <a:pt x="2594" y="483"/>
                    </a:lnTo>
                    <a:lnTo>
                      <a:pt x="2586" y="482"/>
                    </a:lnTo>
                    <a:lnTo>
                      <a:pt x="2577" y="479"/>
                    </a:lnTo>
                    <a:lnTo>
                      <a:pt x="2567" y="476"/>
                    </a:lnTo>
                    <a:lnTo>
                      <a:pt x="2567" y="476"/>
                    </a:lnTo>
                    <a:lnTo>
                      <a:pt x="2562" y="473"/>
                    </a:lnTo>
                    <a:lnTo>
                      <a:pt x="2560" y="473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4564063" y="628088"/>
                <a:ext cx="312738" cy="44588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8640" extrusionOk="0">
                    <a:moveTo>
                      <a:pt x="21" y="8432"/>
                    </a:moveTo>
                    <a:lnTo>
                      <a:pt x="21" y="8432"/>
                    </a:lnTo>
                    <a:lnTo>
                      <a:pt x="54" y="8305"/>
                    </a:lnTo>
                    <a:lnTo>
                      <a:pt x="85" y="8177"/>
                    </a:lnTo>
                    <a:lnTo>
                      <a:pt x="114" y="8048"/>
                    </a:lnTo>
                    <a:lnTo>
                      <a:pt x="144" y="7919"/>
                    </a:lnTo>
                    <a:lnTo>
                      <a:pt x="171" y="7789"/>
                    </a:lnTo>
                    <a:lnTo>
                      <a:pt x="198" y="7659"/>
                    </a:lnTo>
                    <a:lnTo>
                      <a:pt x="223" y="7529"/>
                    </a:lnTo>
                    <a:lnTo>
                      <a:pt x="246" y="7399"/>
                    </a:lnTo>
                    <a:lnTo>
                      <a:pt x="246" y="7399"/>
                    </a:lnTo>
                    <a:lnTo>
                      <a:pt x="268" y="7269"/>
                    </a:lnTo>
                    <a:lnTo>
                      <a:pt x="288" y="7139"/>
                    </a:lnTo>
                    <a:lnTo>
                      <a:pt x="306" y="7008"/>
                    </a:lnTo>
                    <a:lnTo>
                      <a:pt x="323" y="6878"/>
                    </a:lnTo>
                    <a:lnTo>
                      <a:pt x="336" y="6747"/>
                    </a:lnTo>
                    <a:lnTo>
                      <a:pt x="347" y="6617"/>
                    </a:lnTo>
                    <a:lnTo>
                      <a:pt x="352" y="6552"/>
                    </a:lnTo>
                    <a:lnTo>
                      <a:pt x="354" y="6487"/>
                    </a:lnTo>
                    <a:lnTo>
                      <a:pt x="357" y="6422"/>
                    </a:lnTo>
                    <a:lnTo>
                      <a:pt x="359" y="6357"/>
                    </a:lnTo>
                    <a:lnTo>
                      <a:pt x="359" y="6357"/>
                    </a:lnTo>
                    <a:lnTo>
                      <a:pt x="359" y="6292"/>
                    </a:lnTo>
                    <a:lnTo>
                      <a:pt x="357" y="6228"/>
                    </a:lnTo>
                    <a:lnTo>
                      <a:pt x="353" y="6165"/>
                    </a:lnTo>
                    <a:lnTo>
                      <a:pt x="349" y="6101"/>
                    </a:lnTo>
                    <a:lnTo>
                      <a:pt x="349" y="6101"/>
                    </a:lnTo>
                    <a:lnTo>
                      <a:pt x="342" y="6039"/>
                    </a:lnTo>
                    <a:lnTo>
                      <a:pt x="333" y="5977"/>
                    </a:lnTo>
                    <a:lnTo>
                      <a:pt x="333" y="5977"/>
                    </a:lnTo>
                    <a:lnTo>
                      <a:pt x="322" y="5917"/>
                    </a:lnTo>
                    <a:lnTo>
                      <a:pt x="315" y="5888"/>
                    </a:lnTo>
                    <a:lnTo>
                      <a:pt x="306" y="5855"/>
                    </a:lnTo>
                    <a:lnTo>
                      <a:pt x="306" y="5855"/>
                    </a:lnTo>
                    <a:lnTo>
                      <a:pt x="291" y="5787"/>
                    </a:lnTo>
                    <a:lnTo>
                      <a:pt x="275" y="5719"/>
                    </a:lnTo>
                    <a:lnTo>
                      <a:pt x="263" y="5653"/>
                    </a:lnTo>
                    <a:lnTo>
                      <a:pt x="250" y="5587"/>
                    </a:lnTo>
                    <a:lnTo>
                      <a:pt x="226" y="5452"/>
                    </a:lnTo>
                    <a:lnTo>
                      <a:pt x="203" y="5320"/>
                    </a:lnTo>
                    <a:lnTo>
                      <a:pt x="203" y="5320"/>
                    </a:lnTo>
                    <a:lnTo>
                      <a:pt x="183" y="5185"/>
                    </a:lnTo>
                    <a:lnTo>
                      <a:pt x="165" y="5053"/>
                    </a:lnTo>
                    <a:lnTo>
                      <a:pt x="147" y="4918"/>
                    </a:lnTo>
                    <a:lnTo>
                      <a:pt x="131" y="4784"/>
                    </a:lnTo>
                    <a:lnTo>
                      <a:pt x="116" y="4651"/>
                    </a:lnTo>
                    <a:lnTo>
                      <a:pt x="100" y="4517"/>
                    </a:lnTo>
                    <a:lnTo>
                      <a:pt x="87" y="4383"/>
                    </a:lnTo>
                    <a:lnTo>
                      <a:pt x="75" y="4250"/>
                    </a:lnTo>
                    <a:lnTo>
                      <a:pt x="75" y="4250"/>
                    </a:lnTo>
                    <a:lnTo>
                      <a:pt x="63" y="4116"/>
                    </a:lnTo>
                    <a:lnTo>
                      <a:pt x="52" y="3982"/>
                    </a:lnTo>
                    <a:lnTo>
                      <a:pt x="42" y="3847"/>
                    </a:lnTo>
                    <a:lnTo>
                      <a:pt x="32" y="3713"/>
                    </a:lnTo>
                    <a:lnTo>
                      <a:pt x="25" y="3579"/>
                    </a:lnTo>
                    <a:lnTo>
                      <a:pt x="18" y="3445"/>
                    </a:lnTo>
                    <a:lnTo>
                      <a:pt x="13" y="3310"/>
                    </a:lnTo>
                    <a:lnTo>
                      <a:pt x="7" y="3176"/>
                    </a:lnTo>
                    <a:lnTo>
                      <a:pt x="7" y="3176"/>
                    </a:lnTo>
                    <a:lnTo>
                      <a:pt x="4" y="3042"/>
                    </a:lnTo>
                    <a:lnTo>
                      <a:pt x="1" y="2906"/>
                    </a:lnTo>
                    <a:lnTo>
                      <a:pt x="0" y="2772"/>
                    </a:lnTo>
                    <a:lnTo>
                      <a:pt x="1" y="2638"/>
                    </a:lnTo>
                    <a:lnTo>
                      <a:pt x="3" y="2504"/>
                    </a:lnTo>
                    <a:lnTo>
                      <a:pt x="7" y="2368"/>
                    </a:lnTo>
                    <a:lnTo>
                      <a:pt x="14" y="2234"/>
                    </a:lnTo>
                    <a:lnTo>
                      <a:pt x="22" y="2100"/>
                    </a:lnTo>
                    <a:lnTo>
                      <a:pt x="22" y="2100"/>
                    </a:lnTo>
                    <a:lnTo>
                      <a:pt x="35" y="1965"/>
                    </a:lnTo>
                    <a:lnTo>
                      <a:pt x="42" y="1898"/>
                    </a:lnTo>
                    <a:lnTo>
                      <a:pt x="51" y="1831"/>
                    </a:lnTo>
                    <a:lnTo>
                      <a:pt x="61" y="1765"/>
                    </a:lnTo>
                    <a:lnTo>
                      <a:pt x="72" y="1697"/>
                    </a:lnTo>
                    <a:lnTo>
                      <a:pt x="85" y="1631"/>
                    </a:lnTo>
                    <a:lnTo>
                      <a:pt x="99" y="1564"/>
                    </a:lnTo>
                    <a:lnTo>
                      <a:pt x="99" y="1564"/>
                    </a:lnTo>
                    <a:lnTo>
                      <a:pt x="116" y="1498"/>
                    </a:lnTo>
                    <a:lnTo>
                      <a:pt x="124" y="1465"/>
                    </a:lnTo>
                    <a:lnTo>
                      <a:pt x="134" y="1433"/>
                    </a:lnTo>
                    <a:lnTo>
                      <a:pt x="134" y="1433"/>
                    </a:lnTo>
                    <a:lnTo>
                      <a:pt x="145" y="1400"/>
                    </a:lnTo>
                    <a:lnTo>
                      <a:pt x="157" y="1369"/>
                    </a:lnTo>
                    <a:lnTo>
                      <a:pt x="179" y="1306"/>
                    </a:lnTo>
                    <a:lnTo>
                      <a:pt x="179" y="1306"/>
                    </a:lnTo>
                    <a:lnTo>
                      <a:pt x="200" y="1243"/>
                    </a:lnTo>
                    <a:lnTo>
                      <a:pt x="220" y="1180"/>
                    </a:lnTo>
                    <a:lnTo>
                      <a:pt x="239" y="1116"/>
                    </a:lnTo>
                    <a:lnTo>
                      <a:pt x="257" y="1051"/>
                    </a:lnTo>
                    <a:lnTo>
                      <a:pt x="257" y="1051"/>
                    </a:lnTo>
                    <a:lnTo>
                      <a:pt x="272" y="986"/>
                    </a:lnTo>
                    <a:lnTo>
                      <a:pt x="287" y="921"/>
                    </a:lnTo>
                    <a:lnTo>
                      <a:pt x="299" y="856"/>
                    </a:lnTo>
                    <a:lnTo>
                      <a:pt x="311" y="791"/>
                    </a:lnTo>
                    <a:lnTo>
                      <a:pt x="321" y="725"/>
                    </a:lnTo>
                    <a:lnTo>
                      <a:pt x="328" y="658"/>
                    </a:lnTo>
                    <a:lnTo>
                      <a:pt x="333" y="592"/>
                    </a:lnTo>
                    <a:lnTo>
                      <a:pt x="336" y="526"/>
                    </a:lnTo>
                    <a:lnTo>
                      <a:pt x="336" y="526"/>
                    </a:lnTo>
                    <a:lnTo>
                      <a:pt x="337" y="459"/>
                    </a:lnTo>
                    <a:lnTo>
                      <a:pt x="336" y="393"/>
                    </a:lnTo>
                    <a:lnTo>
                      <a:pt x="332" y="326"/>
                    </a:lnTo>
                    <a:lnTo>
                      <a:pt x="326" y="260"/>
                    </a:lnTo>
                    <a:lnTo>
                      <a:pt x="326" y="260"/>
                    </a:lnTo>
                    <a:lnTo>
                      <a:pt x="316" y="194"/>
                    </a:lnTo>
                    <a:lnTo>
                      <a:pt x="311" y="161"/>
                    </a:lnTo>
                    <a:lnTo>
                      <a:pt x="305" y="127"/>
                    </a:lnTo>
                    <a:lnTo>
                      <a:pt x="296" y="95"/>
                    </a:lnTo>
                    <a:lnTo>
                      <a:pt x="288" y="64"/>
                    </a:lnTo>
                    <a:lnTo>
                      <a:pt x="278" y="31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80" y="31"/>
                    </a:lnTo>
                    <a:lnTo>
                      <a:pt x="291" y="62"/>
                    </a:lnTo>
                    <a:lnTo>
                      <a:pt x="301" y="95"/>
                    </a:lnTo>
                    <a:lnTo>
                      <a:pt x="309" y="127"/>
                    </a:lnTo>
                    <a:lnTo>
                      <a:pt x="318" y="160"/>
                    </a:lnTo>
                    <a:lnTo>
                      <a:pt x="325" y="192"/>
                    </a:lnTo>
                    <a:lnTo>
                      <a:pt x="336" y="259"/>
                    </a:lnTo>
                    <a:lnTo>
                      <a:pt x="336" y="259"/>
                    </a:lnTo>
                    <a:lnTo>
                      <a:pt x="345" y="325"/>
                    </a:lnTo>
                    <a:lnTo>
                      <a:pt x="352" y="391"/>
                    </a:lnTo>
                    <a:lnTo>
                      <a:pt x="356" y="459"/>
                    </a:lnTo>
                    <a:lnTo>
                      <a:pt x="357" y="526"/>
                    </a:lnTo>
                    <a:lnTo>
                      <a:pt x="357" y="526"/>
                    </a:lnTo>
                    <a:lnTo>
                      <a:pt x="356" y="593"/>
                    </a:lnTo>
                    <a:lnTo>
                      <a:pt x="353" y="661"/>
                    </a:lnTo>
                    <a:lnTo>
                      <a:pt x="347" y="728"/>
                    </a:lnTo>
                    <a:lnTo>
                      <a:pt x="340" y="795"/>
                    </a:lnTo>
                    <a:lnTo>
                      <a:pt x="332" y="862"/>
                    </a:lnTo>
                    <a:lnTo>
                      <a:pt x="322" y="928"/>
                    </a:lnTo>
                    <a:lnTo>
                      <a:pt x="311" y="995"/>
                    </a:lnTo>
                    <a:lnTo>
                      <a:pt x="296" y="1061"/>
                    </a:lnTo>
                    <a:lnTo>
                      <a:pt x="296" y="1061"/>
                    </a:lnTo>
                    <a:lnTo>
                      <a:pt x="281" y="1126"/>
                    </a:lnTo>
                    <a:lnTo>
                      <a:pt x="265" y="1193"/>
                    </a:lnTo>
                    <a:lnTo>
                      <a:pt x="247" y="1257"/>
                    </a:lnTo>
                    <a:lnTo>
                      <a:pt x="227" y="1322"/>
                    </a:lnTo>
                    <a:lnTo>
                      <a:pt x="227" y="1322"/>
                    </a:lnTo>
                    <a:lnTo>
                      <a:pt x="207" y="1386"/>
                    </a:lnTo>
                    <a:lnTo>
                      <a:pt x="198" y="1417"/>
                    </a:lnTo>
                    <a:lnTo>
                      <a:pt x="188" y="1448"/>
                    </a:lnTo>
                    <a:lnTo>
                      <a:pt x="188" y="1448"/>
                    </a:lnTo>
                    <a:lnTo>
                      <a:pt x="172" y="1513"/>
                    </a:lnTo>
                    <a:lnTo>
                      <a:pt x="158" y="1577"/>
                    </a:lnTo>
                    <a:lnTo>
                      <a:pt x="158" y="1577"/>
                    </a:lnTo>
                    <a:lnTo>
                      <a:pt x="147" y="1642"/>
                    </a:lnTo>
                    <a:lnTo>
                      <a:pt x="137" y="1708"/>
                    </a:lnTo>
                    <a:lnTo>
                      <a:pt x="130" y="1773"/>
                    </a:lnTo>
                    <a:lnTo>
                      <a:pt x="123" y="1840"/>
                    </a:lnTo>
                    <a:lnTo>
                      <a:pt x="116" y="1906"/>
                    </a:lnTo>
                    <a:lnTo>
                      <a:pt x="111" y="1971"/>
                    </a:lnTo>
                    <a:lnTo>
                      <a:pt x="104" y="2104"/>
                    </a:lnTo>
                    <a:lnTo>
                      <a:pt x="104" y="2104"/>
                    </a:lnTo>
                    <a:lnTo>
                      <a:pt x="102" y="2238"/>
                    </a:lnTo>
                    <a:lnTo>
                      <a:pt x="100" y="2371"/>
                    </a:lnTo>
                    <a:lnTo>
                      <a:pt x="100" y="2504"/>
                    </a:lnTo>
                    <a:lnTo>
                      <a:pt x="103" y="2637"/>
                    </a:lnTo>
                    <a:lnTo>
                      <a:pt x="107" y="2771"/>
                    </a:lnTo>
                    <a:lnTo>
                      <a:pt x="114" y="2904"/>
                    </a:lnTo>
                    <a:lnTo>
                      <a:pt x="121" y="3036"/>
                    </a:lnTo>
                    <a:lnTo>
                      <a:pt x="130" y="3169"/>
                    </a:lnTo>
                    <a:lnTo>
                      <a:pt x="130" y="3169"/>
                    </a:lnTo>
                    <a:lnTo>
                      <a:pt x="140" y="3303"/>
                    </a:lnTo>
                    <a:lnTo>
                      <a:pt x="151" y="3436"/>
                    </a:lnTo>
                    <a:lnTo>
                      <a:pt x="162" y="3569"/>
                    </a:lnTo>
                    <a:lnTo>
                      <a:pt x="176" y="3702"/>
                    </a:lnTo>
                    <a:lnTo>
                      <a:pt x="191" y="3835"/>
                    </a:lnTo>
                    <a:lnTo>
                      <a:pt x="205" y="3966"/>
                    </a:lnTo>
                    <a:lnTo>
                      <a:pt x="220" y="4099"/>
                    </a:lnTo>
                    <a:lnTo>
                      <a:pt x="237" y="4232"/>
                    </a:lnTo>
                    <a:lnTo>
                      <a:pt x="237" y="4232"/>
                    </a:lnTo>
                    <a:lnTo>
                      <a:pt x="256" y="4363"/>
                    </a:lnTo>
                    <a:lnTo>
                      <a:pt x="274" y="4496"/>
                    </a:lnTo>
                    <a:lnTo>
                      <a:pt x="292" y="4627"/>
                    </a:lnTo>
                    <a:lnTo>
                      <a:pt x="313" y="4760"/>
                    </a:lnTo>
                    <a:lnTo>
                      <a:pt x="335" y="4892"/>
                    </a:lnTo>
                    <a:lnTo>
                      <a:pt x="357" y="5022"/>
                    </a:lnTo>
                    <a:lnTo>
                      <a:pt x="381" y="5153"/>
                    </a:lnTo>
                    <a:lnTo>
                      <a:pt x="405" y="5284"/>
                    </a:lnTo>
                    <a:lnTo>
                      <a:pt x="405" y="5284"/>
                    </a:lnTo>
                    <a:lnTo>
                      <a:pt x="432" y="5413"/>
                    </a:lnTo>
                    <a:lnTo>
                      <a:pt x="460" y="5543"/>
                    </a:lnTo>
                    <a:lnTo>
                      <a:pt x="490" y="5670"/>
                    </a:lnTo>
                    <a:lnTo>
                      <a:pt x="507" y="5734"/>
                    </a:lnTo>
                    <a:lnTo>
                      <a:pt x="524" y="5796"/>
                    </a:lnTo>
                    <a:lnTo>
                      <a:pt x="534" y="5828"/>
                    </a:lnTo>
                    <a:lnTo>
                      <a:pt x="544" y="5864"/>
                    </a:lnTo>
                    <a:lnTo>
                      <a:pt x="544" y="5864"/>
                    </a:lnTo>
                    <a:lnTo>
                      <a:pt x="552" y="5899"/>
                    </a:lnTo>
                    <a:lnTo>
                      <a:pt x="559" y="5934"/>
                    </a:lnTo>
                    <a:lnTo>
                      <a:pt x="559" y="5934"/>
                    </a:lnTo>
                    <a:lnTo>
                      <a:pt x="573" y="6005"/>
                    </a:lnTo>
                    <a:lnTo>
                      <a:pt x="583" y="6076"/>
                    </a:lnTo>
                    <a:lnTo>
                      <a:pt x="583" y="6076"/>
                    </a:lnTo>
                    <a:lnTo>
                      <a:pt x="590" y="6145"/>
                    </a:lnTo>
                    <a:lnTo>
                      <a:pt x="597" y="6215"/>
                    </a:lnTo>
                    <a:lnTo>
                      <a:pt x="602" y="6285"/>
                    </a:lnTo>
                    <a:lnTo>
                      <a:pt x="604" y="6354"/>
                    </a:lnTo>
                    <a:lnTo>
                      <a:pt x="604" y="6354"/>
                    </a:lnTo>
                    <a:lnTo>
                      <a:pt x="604" y="6423"/>
                    </a:lnTo>
                    <a:lnTo>
                      <a:pt x="606" y="6492"/>
                    </a:lnTo>
                    <a:lnTo>
                      <a:pt x="604" y="6562"/>
                    </a:lnTo>
                    <a:lnTo>
                      <a:pt x="603" y="6629"/>
                    </a:lnTo>
                    <a:lnTo>
                      <a:pt x="597" y="6766"/>
                    </a:lnTo>
                    <a:lnTo>
                      <a:pt x="588" y="6902"/>
                    </a:lnTo>
                    <a:lnTo>
                      <a:pt x="576" y="7039"/>
                    </a:lnTo>
                    <a:lnTo>
                      <a:pt x="562" y="7173"/>
                    </a:lnTo>
                    <a:lnTo>
                      <a:pt x="547" y="7309"/>
                    </a:lnTo>
                    <a:lnTo>
                      <a:pt x="530" y="7443"/>
                    </a:lnTo>
                    <a:lnTo>
                      <a:pt x="530" y="7443"/>
                    </a:lnTo>
                    <a:lnTo>
                      <a:pt x="511" y="7577"/>
                    </a:lnTo>
                    <a:lnTo>
                      <a:pt x="490" y="7712"/>
                    </a:lnTo>
                    <a:lnTo>
                      <a:pt x="469" y="7846"/>
                    </a:lnTo>
                    <a:lnTo>
                      <a:pt x="445" y="7979"/>
                    </a:lnTo>
                    <a:lnTo>
                      <a:pt x="421" y="8112"/>
                    </a:lnTo>
                    <a:lnTo>
                      <a:pt x="395" y="8246"/>
                    </a:lnTo>
                    <a:lnTo>
                      <a:pt x="367" y="8379"/>
                    </a:lnTo>
                    <a:lnTo>
                      <a:pt x="339" y="8511"/>
                    </a:lnTo>
                    <a:lnTo>
                      <a:pt x="339" y="8511"/>
                    </a:lnTo>
                    <a:lnTo>
                      <a:pt x="335" y="8528"/>
                    </a:lnTo>
                    <a:lnTo>
                      <a:pt x="329" y="8544"/>
                    </a:lnTo>
                    <a:lnTo>
                      <a:pt x="321" y="8558"/>
                    </a:lnTo>
                    <a:lnTo>
                      <a:pt x="312" y="8571"/>
                    </a:lnTo>
                    <a:lnTo>
                      <a:pt x="302" y="8583"/>
                    </a:lnTo>
                    <a:lnTo>
                      <a:pt x="292" y="8595"/>
                    </a:lnTo>
                    <a:lnTo>
                      <a:pt x="280" y="8606"/>
                    </a:lnTo>
                    <a:lnTo>
                      <a:pt x="267" y="8615"/>
                    </a:lnTo>
                    <a:lnTo>
                      <a:pt x="253" y="8623"/>
                    </a:lnTo>
                    <a:lnTo>
                      <a:pt x="239" y="8629"/>
                    </a:lnTo>
                    <a:lnTo>
                      <a:pt x="224" y="8634"/>
                    </a:lnTo>
                    <a:lnTo>
                      <a:pt x="209" y="8637"/>
                    </a:lnTo>
                    <a:lnTo>
                      <a:pt x="192" y="8640"/>
                    </a:lnTo>
                    <a:lnTo>
                      <a:pt x="176" y="8640"/>
                    </a:lnTo>
                    <a:lnTo>
                      <a:pt x="159" y="8639"/>
                    </a:lnTo>
                    <a:lnTo>
                      <a:pt x="144" y="8636"/>
                    </a:lnTo>
                    <a:lnTo>
                      <a:pt x="144" y="8636"/>
                    </a:lnTo>
                    <a:lnTo>
                      <a:pt x="127" y="8632"/>
                    </a:lnTo>
                    <a:lnTo>
                      <a:pt x="111" y="8626"/>
                    </a:lnTo>
                    <a:lnTo>
                      <a:pt x="97" y="8619"/>
                    </a:lnTo>
                    <a:lnTo>
                      <a:pt x="83" y="8610"/>
                    </a:lnTo>
                    <a:lnTo>
                      <a:pt x="72" y="8600"/>
                    </a:lnTo>
                    <a:lnTo>
                      <a:pt x="59" y="8589"/>
                    </a:lnTo>
                    <a:lnTo>
                      <a:pt x="49" y="8578"/>
                    </a:lnTo>
                    <a:lnTo>
                      <a:pt x="41" y="8565"/>
                    </a:lnTo>
                    <a:lnTo>
                      <a:pt x="32" y="8551"/>
                    </a:lnTo>
                    <a:lnTo>
                      <a:pt x="27" y="8537"/>
                    </a:lnTo>
                    <a:lnTo>
                      <a:pt x="21" y="8521"/>
                    </a:lnTo>
                    <a:lnTo>
                      <a:pt x="17" y="8506"/>
                    </a:lnTo>
                    <a:lnTo>
                      <a:pt x="15" y="8490"/>
                    </a:lnTo>
                    <a:lnTo>
                      <a:pt x="15" y="8473"/>
                    </a:lnTo>
                    <a:lnTo>
                      <a:pt x="15" y="8458"/>
                    </a:lnTo>
                    <a:lnTo>
                      <a:pt x="18" y="8441"/>
                    </a:lnTo>
                    <a:lnTo>
                      <a:pt x="18" y="8441"/>
                    </a:lnTo>
                    <a:lnTo>
                      <a:pt x="20" y="8435"/>
                    </a:lnTo>
                    <a:lnTo>
                      <a:pt x="21" y="8432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4" name="Google Shape;304;p13"/>
              <p:cNvGrpSpPr/>
              <p:nvPr/>
            </p:nvGrpSpPr>
            <p:grpSpPr>
              <a:xfrm rot="287009">
                <a:off x="4839585" y="3404730"/>
                <a:ext cx="691194" cy="654470"/>
                <a:chOff x="707853" y="22066"/>
                <a:chExt cx="7200902" cy="6818311"/>
              </a:xfrm>
            </p:grpSpPr>
            <p:sp>
              <p:nvSpPr>
                <p:cNvPr id="305" name="Google Shape;305;p13"/>
                <p:cNvSpPr/>
                <p:nvPr/>
              </p:nvSpPr>
              <p:spPr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13"/>
                <p:cNvSpPr/>
                <p:nvPr/>
              </p:nvSpPr>
              <p:spPr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7" name="Google Shape;307;p13"/>
              <p:cNvGrpSpPr/>
              <p:nvPr/>
            </p:nvGrpSpPr>
            <p:grpSpPr>
              <a:xfrm rot="-1680416">
                <a:off x="4566241" y="1541119"/>
                <a:ext cx="383462" cy="160775"/>
                <a:chOff x="793750" y="0"/>
                <a:chExt cx="7556501" cy="2116991"/>
              </a:xfrm>
            </p:grpSpPr>
            <p:sp>
              <p:nvSpPr>
                <p:cNvPr id="308" name="Google Shape;308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0" name="Google Shape;310;p13"/>
              <p:cNvSpPr/>
              <p:nvPr/>
            </p:nvSpPr>
            <p:spPr>
              <a:xfrm>
                <a:off x="4697413" y="2971800"/>
                <a:ext cx="1010145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926" extrusionOk="0">
                    <a:moveTo>
                      <a:pt x="20" y="804"/>
                    </a:moveTo>
                    <a:lnTo>
                      <a:pt x="20" y="804"/>
                    </a:lnTo>
                    <a:lnTo>
                      <a:pt x="38" y="785"/>
                    </a:lnTo>
                    <a:lnTo>
                      <a:pt x="55" y="768"/>
                    </a:lnTo>
                    <a:lnTo>
                      <a:pt x="90" y="735"/>
                    </a:lnTo>
                    <a:lnTo>
                      <a:pt x="90" y="735"/>
                    </a:lnTo>
                    <a:lnTo>
                      <a:pt x="127" y="705"/>
                    </a:lnTo>
                    <a:lnTo>
                      <a:pt x="165" y="679"/>
                    </a:lnTo>
                    <a:lnTo>
                      <a:pt x="165" y="679"/>
                    </a:lnTo>
                    <a:lnTo>
                      <a:pt x="203" y="652"/>
                    </a:lnTo>
                    <a:lnTo>
                      <a:pt x="241" y="626"/>
                    </a:lnTo>
                    <a:lnTo>
                      <a:pt x="281" y="602"/>
                    </a:lnTo>
                    <a:lnTo>
                      <a:pt x="320" y="580"/>
                    </a:lnTo>
                    <a:lnTo>
                      <a:pt x="320" y="580"/>
                    </a:lnTo>
                    <a:lnTo>
                      <a:pt x="361" y="559"/>
                    </a:lnTo>
                    <a:lnTo>
                      <a:pt x="402" y="537"/>
                    </a:lnTo>
                    <a:lnTo>
                      <a:pt x="443" y="519"/>
                    </a:lnTo>
                    <a:lnTo>
                      <a:pt x="486" y="501"/>
                    </a:lnTo>
                    <a:lnTo>
                      <a:pt x="528" y="482"/>
                    </a:lnTo>
                    <a:lnTo>
                      <a:pt x="571" y="467"/>
                    </a:lnTo>
                    <a:lnTo>
                      <a:pt x="613" y="451"/>
                    </a:lnTo>
                    <a:lnTo>
                      <a:pt x="657" y="437"/>
                    </a:lnTo>
                    <a:lnTo>
                      <a:pt x="657" y="437"/>
                    </a:lnTo>
                    <a:lnTo>
                      <a:pt x="699" y="424"/>
                    </a:lnTo>
                    <a:lnTo>
                      <a:pt x="743" y="412"/>
                    </a:lnTo>
                    <a:lnTo>
                      <a:pt x="787" y="400"/>
                    </a:lnTo>
                    <a:lnTo>
                      <a:pt x="830" y="390"/>
                    </a:lnTo>
                    <a:lnTo>
                      <a:pt x="876" y="380"/>
                    </a:lnTo>
                    <a:lnTo>
                      <a:pt x="919" y="372"/>
                    </a:lnTo>
                    <a:lnTo>
                      <a:pt x="1008" y="356"/>
                    </a:lnTo>
                    <a:lnTo>
                      <a:pt x="1097" y="345"/>
                    </a:lnTo>
                    <a:lnTo>
                      <a:pt x="1186" y="337"/>
                    </a:lnTo>
                    <a:lnTo>
                      <a:pt x="1275" y="330"/>
                    </a:lnTo>
                    <a:lnTo>
                      <a:pt x="1366" y="327"/>
                    </a:lnTo>
                    <a:lnTo>
                      <a:pt x="1366" y="327"/>
                    </a:lnTo>
                    <a:lnTo>
                      <a:pt x="1452" y="323"/>
                    </a:lnTo>
                    <a:lnTo>
                      <a:pt x="1540" y="317"/>
                    </a:lnTo>
                    <a:lnTo>
                      <a:pt x="1627" y="310"/>
                    </a:lnTo>
                    <a:lnTo>
                      <a:pt x="1715" y="300"/>
                    </a:lnTo>
                    <a:lnTo>
                      <a:pt x="1801" y="287"/>
                    </a:lnTo>
                    <a:lnTo>
                      <a:pt x="1889" y="275"/>
                    </a:lnTo>
                    <a:lnTo>
                      <a:pt x="1975" y="258"/>
                    </a:lnTo>
                    <a:lnTo>
                      <a:pt x="2061" y="239"/>
                    </a:lnTo>
                    <a:lnTo>
                      <a:pt x="2061" y="239"/>
                    </a:lnTo>
                    <a:lnTo>
                      <a:pt x="2146" y="219"/>
                    </a:lnTo>
                    <a:lnTo>
                      <a:pt x="2230" y="197"/>
                    </a:lnTo>
                    <a:lnTo>
                      <a:pt x="2315" y="171"/>
                    </a:lnTo>
                    <a:lnTo>
                      <a:pt x="2399" y="143"/>
                    </a:lnTo>
                    <a:lnTo>
                      <a:pt x="2399" y="143"/>
                    </a:lnTo>
                    <a:lnTo>
                      <a:pt x="2482" y="113"/>
                    </a:lnTo>
                    <a:lnTo>
                      <a:pt x="2523" y="96"/>
                    </a:lnTo>
                    <a:lnTo>
                      <a:pt x="2564" y="80"/>
                    </a:lnTo>
                    <a:lnTo>
                      <a:pt x="2603" y="61"/>
                    </a:lnTo>
                    <a:lnTo>
                      <a:pt x="2643" y="43"/>
                    </a:lnTo>
                    <a:lnTo>
                      <a:pt x="2682" y="22"/>
                    </a:lnTo>
                    <a:lnTo>
                      <a:pt x="2721" y="0"/>
                    </a:lnTo>
                    <a:lnTo>
                      <a:pt x="2721" y="0"/>
                    </a:lnTo>
                    <a:lnTo>
                      <a:pt x="2684" y="24"/>
                    </a:lnTo>
                    <a:lnTo>
                      <a:pt x="2646" y="47"/>
                    </a:lnTo>
                    <a:lnTo>
                      <a:pt x="2606" y="68"/>
                    </a:lnTo>
                    <a:lnTo>
                      <a:pt x="2567" y="88"/>
                    </a:lnTo>
                    <a:lnTo>
                      <a:pt x="2527" y="106"/>
                    </a:lnTo>
                    <a:lnTo>
                      <a:pt x="2486" y="125"/>
                    </a:lnTo>
                    <a:lnTo>
                      <a:pt x="2406" y="160"/>
                    </a:lnTo>
                    <a:lnTo>
                      <a:pt x="2406" y="160"/>
                    </a:lnTo>
                    <a:lnTo>
                      <a:pt x="2322" y="193"/>
                    </a:lnTo>
                    <a:lnTo>
                      <a:pt x="2239" y="222"/>
                    </a:lnTo>
                    <a:lnTo>
                      <a:pt x="2154" y="250"/>
                    </a:lnTo>
                    <a:lnTo>
                      <a:pt x="2069" y="275"/>
                    </a:lnTo>
                    <a:lnTo>
                      <a:pt x="2069" y="275"/>
                    </a:lnTo>
                    <a:lnTo>
                      <a:pt x="1983" y="299"/>
                    </a:lnTo>
                    <a:lnTo>
                      <a:pt x="1897" y="318"/>
                    </a:lnTo>
                    <a:lnTo>
                      <a:pt x="1811" y="337"/>
                    </a:lnTo>
                    <a:lnTo>
                      <a:pt x="1723" y="354"/>
                    </a:lnTo>
                    <a:lnTo>
                      <a:pt x="1634" y="368"/>
                    </a:lnTo>
                    <a:lnTo>
                      <a:pt x="1547" y="380"/>
                    </a:lnTo>
                    <a:lnTo>
                      <a:pt x="1458" y="390"/>
                    </a:lnTo>
                    <a:lnTo>
                      <a:pt x="1370" y="400"/>
                    </a:lnTo>
                    <a:lnTo>
                      <a:pt x="1370" y="400"/>
                    </a:lnTo>
                    <a:lnTo>
                      <a:pt x="1283" y="407"/>
                    </a:lnTo>
                    <a:lnTo>
                      <a:pt x="1195" y="417"/>
                    </a:lnTo>
                    <a:lnTo>
                      <a:pt x="1109" y="430"/>
                    </a:lnTo>
                    <a:lnTo>
                      <a:pt x="1024" y="447"/>
                    </a:lnTo>
                    <a:lnTo>
                      <a:pt x="939" y="465"/>
                    </a:lnTo>
                    <a:lnTo>
                      <a:pt x="856" y="486"/>
                    </a:lnTo>
                    <a:lnTo>
                      <a:pt x="815" y="499"/>
                    </a:lnTo>
                    <a:lnTo>
                      <a:pt x="774" y="512"/>
                    </a:lnTo>
                    <a:lnTo>
                      <a:pt x="733" y="526"/>
                    </a:lnTo>
                    <a:lnTo>
                      <a:pt x="692" y="540"/>
                    </a:lnTo>
                    <a:lnTo>
                      <a:pt x="692" y="540"/>
                    </a:lnTo>
                    <a:lnTo>
                      <a:pt x="652" y="556"/>
                    </a:lnTo>
                    <a:lnTo>
                      <a:pt x="613" y="573"/>
                    </a:lnTo>
                    <a:lnTo>
                      <a:pt x="573" y="590"/>
                    </a:lnTo>
                    <a:lnTo>
                      <a:pt x="534" y="608"/>
                    </a:lnTo>
                    <a:lnTo>
                      <a:pt x="496" y="628"/>
                    </a:lnTo>
                    <a:lnTo>
                      <a:pt x="459" y="648"/>
                    </a:lnTo>
                    <a:lnTo>
                      <a:pt x="421" y="667"/>
                    </a:lnTo>
                    <a:lnTo>
                      <a:pt x="385" y="690"/>
                    </a:lnTo>
                    <a:lnTo>
                      <a:pt x="385" y="690"/>
                    </a:lnTo>
                    <a:lnTo>
                      <a:pt x="349" y="713"/>
                    </a:lnTo>
                    <a:lnTo>
                      <a:pt x="315" y="737"/>
                    </a:lnTo>
                    <a:lnTo>
                      <a:pt x="281" y="761"/>
                    </a:lnTo>
                    <a:lnTo>
                      <a:pt x="247" y="787"/>
                    </a:lnTo>
                    <a:lnTo>
                      <a:pt x="247" y="787"/>
                    </a:lnTo>
                    <a:lnTo>
                      <a:pt x="215" y="814"/>
                    </a:lnTo>
                    <a:lnTo>
                      <a:pt x="185" y="841"/>
                    </a:lnTo>
                    <a:lnTo>
                      <a:pt x="185" y="841"/>
                    </a:lnTo>
                    <a:lnTo>
                      <a:pt x="155" y="869"/>
                    </a:lnTo>
                    <a:lnTo>
                      <a:pt x="131" y="898"/>
                    </a:lnTo>
                    <a:lnTo>
                      <a:pt x="130" y="899"/>
                    </a:lnTo>
                    <a:lnTo>
                      <a:pt x="130" y="899"/>
                    </a:lnTo>
                    <a:lnTo>
                      <a:pt x="120" y="909"/>
                    </a:lnTo>
                    <a:lnTo>
                      <a:pt x="107" y="917"/>
                    </a:lnTo>
                    <a:lnTo>
                      <a:pt x="94" y="923"/>
                    </a:lnTo>
                    <a:lnTo>
                      <a:pt x="80" y="926"/>
                    </a:lnTo>
                    <a:lnTo>
                      <a:pt x="66" y="926"/>
                    </a:lnTo>
                    <a:lnTo>
                      <a:pt x="53" y="923"/>
                    </a:lnTo>
                    <a:lnTo>
                      <a:pt x="39" y="917"/>
                    </a:lnTo>
                    <a:lnTo>
                      <a:pt x="27" y="910"/>
                    </a:lnTo>
                    <a:lnTo>
                      <a:pt x="27" y="910"/>
                    </a:lnTo>
                    <a:lnTo>
                      <a:pt x="17" y="899"/>
                    </a:lnTo>
                    <a:lnTo>
                      <a:pt x="8" y="888"/>
                    </a:lnTo>
                    <a:lnTo>
                      <a:pt x="3" y="875"/>
                    </a:lnTo>
                    <a:lnTo>
                      <a:pt x="0" y="861"/>
                    </a:lnTo>
                    <a:lnTo>
                      <a:pt x="0" y="847"/>
                    </a:lnTo>
                    <a:lnTo>
                      <a:pt x="3" y="833"/>
                    </a:lnTo>
                    <a:lnTo>
                      <a:pt x="8" y="820"/>
                    </a:lnTo>
                    <a:lnTo>
                      <a:pt x="17" y="807"/>
                    </a:lnTo>
                    <a:lnTo>
                      <a:pt x="17" y="807"/>
                    </a:lnTo>
                    <a:lnTo>
                      <a:pt x="20" y="804"/>
                    </a:lnTo>
                    <a:lnTo>
                      <a:pt x="20" y="804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 rot="-2982825">
                <a:off x="4952774" y="2906824"/>
                <a:ext cx="340137" cy="167559"/>
                <a:chOff x="793750" y="0"/>
                <a:chExt cx="7556501" cy="2116991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4" name="Google Shape;314;p13"/>
              <p:cNvGrpSpPr/>
              <p:nvPr/>
            </p:nvGrpSpPr>
            <p:grpSpPr>
              <a:xfrm rot="2057568">
                <a:off x="4143922" y="2068330"/>
                <a:ext cx="515275" cy="144357"/>
                <a:chOff x="793750" y="0"/>
                <a:chExt cx="7556501" cy="2116991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7" name="Google Shape;317;p13"/>
              <p:cNvGrpSpPr/>
              <p:nvPr/>
            </p:nvGrpSpPr>
            <p:grpSpPr>
              <a:xfrm rot="-6743120">
                <a:off x="4309108" y="3275124"/>
                <a:ext cx="340137" cy="167559"/>
                <a:chOff x="793750" y="0"/>
                <a:chExt cx="7556501" cy="2116991"/>
              </a:xfrm>
            </p:grpSpPr>
            <p:sp>
              <p:nvSpPr>
                <p:cNvPr id="318" name="Google Shape;318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20" name="Google Shape;320;p13"/>
          <p:cNvGrpSpPr/>
          <p:nvPr/>
        </p:nvGrpSpPr>
        <p:grpSpPr>
          <a:xfrm>
            <a:off x="3457740" y="3129218"/>
            <a:ext cx="976957" cy="3305705"/>
            <a:chOff x="3610140" y="3341974"/>
            <a:chExt cx="976957" cy="3305705"/>
          </a:xfrm>
        </p:grpSpPr>
        <p:grpSp>
          <p:nvGrpSpPr>
            <p:cNvPr id="321" name="Google Shape;321;p13"/>
            <p:cNvGrpSpPr/>
            <p:nvPr/>
          </p:nvGrpSpPr>
          <p:grpSpPr>
            <a:xfrm>
              <a:off x="3705876" y="5353675"/>
              <a:ext cx="655910" cy="1294004"/>
              <a:chOff x="3705876" y="5353675"/>
              <a:chExt cx="655910" cy="1294004"/>
            </a:xfrm>
          </p:grpSpPr>
          <p:grpSp>
            <p:nvGrpSpPr>
              <p:cNvPr id="322" name="Google Shape;322;p13"/>
              <p:cNvGrpSpPr/>
              <p:nvPr/>
            </p:nvGrpSpPr>
            <p:grpSpPr>
              <a:xfrm rot="186992">
                <a:off x="3737262" y="5461698"/>
                <a:ext cx="593139" cy="1170724"/>
                <a:chOff x="1346198" y="3640666"/>
                <a:chExt cx="896669" cy="3117518"/>
              </a:xfrm>
            </p:grpSpPr>
            <p:sp>
              <p:nvSpPr>
                <p:cNvPr id="323" name="Google Shape;323;p13"/>
                <p:cNvSpPr/>
                <p:nvPr/>
              </p:nvSpPr>
              <p:spPr>
                <a:xfrm>
                  <a:off x="1740430" y="3674533"/>
                  <a:ext cx="318052" cy="3083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13"/>
                <p:cNvSpPr/>
                <p:nvPr/>
              </p:nvSpPr>
              <p:spPr>
                <a:xfrm>
                  <a:off x="1452034" y="3640666"/>
                  <a:ext cx="169025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 rot="400286">
                  <a:off x="1517122" y="3676651"/>
                  <a:ext cx="584238" cy="247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2689" extrusionOk="0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1837266" y="4109509"/>
                  <a:ext cx="155327" cy="65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 rot="-283981" flipH="1">
                  <a:off x="1500486" y="3662715"/>
                  <a:ext cx="268985" cy="2560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20" extrusionOk="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 flipH="1">
                  <a:off x="1854508" y="3640666"/>
                  <a:ext cx="169025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346198" y="4101042"/>
                  <a:ext cx="155327" cy="65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 rot="308441" flipH="1">
                  <a:off x="1634063" y="3662892"/>
                  <a:ext cx="194736" cy="1359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 rot="-151273">
                  <a:off x="1720850" y="3651250"/>
                  <a:ext cx="169025" cy="26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2856" extrusionOk="0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 rot="-500019" flipH="1">
                  <a:off x="1589359" y="3674975"/>
                  <a:ext cx="430796" cy="2259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2689" extrusionOk="0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>
                  <a:off x="1396999" y="4907492"/>
                  <a:ext cx="82551" cy="510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614" extrusionOk="0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4" name="Google Shape;334;p13"/>
              <p:cNvSpPr/>
              <p:nvPr/>
            </p:nvSpPr>
            <p:spPr>
              <a:xfrm rot="186992">
                <a:off x="3914052" y="5360827"/>
                <a:ext cx="266765" cy="135464"/>
              </a:xfrm>
              <a:custGeom>
                <a:avLst/>
                <a:gdLst/>
                <a:ahLst/>
                <a:cxnLst/>
                <a:rect l="l" t="t" r="r" b="b"/>
                <a:pathLst>
                  <a:path w="569" h="264" extrusionOk="0">
                    <a:moveTo>
                      <a:pt x="195" y="36"/>
                    </a:moveTo>
                    <a:lnTo>
                      <a:pt x="125" y="78"/>
                    </a:lnTo>
                    <a:lnTo>
                      <a:pt x="125" y="78"/>
                    </a:lnTo>
                    <a:lnTo>
                      <a:pt x="70" y="141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22" y="178"/>
                    </a:lnTo>
                    <a:lnTo>
                      <a:pt x="15" y="181"/>
                    </a:lnTo>
                    <a:lnTo>
                      <a:pt x="9" y="184"/>
                    </a:lnTo>
                    <a:lnTo>
                      <a:pt x="3" y="189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7"/>
                    </a:lnTo>
                    <a:lnTo>
                      <a:pt x="1" y="200"/>
                    </a:lnTo>
                    <a:lnTo>
                      <a:pt x="3" y="203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70" y="250"/>
                    </a:lnTo>
                    <a:lnTo>
                      <a:pt x="70" y="250"/>
                    </a:lnTo>
                    <a:lnTo>
                      <a:pt x="74" y="249"/>
                    </a:lnTo>
                    <a:lnTo>
                      <a:pt x="85" y="249"/>
                    </a:lnTo>
                    <a:lnTo>
                      <a:pt x="102" y="249"/>
                    </a:lnTo>
                    <a:lnTo>
                      <a:pt x="113" y="250"/>
                    </a:lnTo>
                    <a:lnTo>
                      <a:pt x="125" y="252"/>
                    </a:lnTo>
                    <a:lnTo>
                      <a:pt x="125" y="252"/>
                    </a:lnTo>
                    <a:lnTo>
                      <a:pt x="138" y="253"/>
                    </a:lnTo>
                    <a:lnTo>
                      <a:pt x="147" y="253"/>
                    </a:lnTo>
                    <a:lnTo>
                      <a:pt x="154" y="252"/>
                    </a:lnTo>
                    <a:lnTo>
                      <a:pt x="161" y="250"/>
                    </a:lnTo>
                    <a:lnTo>
                      <a:pt x="168" y="248"/>
                    </a:lnTo>
                    <a:lnTo>
                      <a:pt x="174" y="248"/>
                    </a:lnTo>
                    <a:lnTo>
                      <a:pt x="184" y="249"/>
                    </a:lnTo>
                    <a:lnTo>
                      <a:pt x="195" y="252"/>
                    </a:lnTo>
                    <a:lnTo>
                      <a:pt x="195" y="252"/>
                    </a:lnTo>
                    <a:lnTo>
                      <a:pt x="202" y="254"/>
                    </a:lnTo>
                    <a:lnTo>
                      <a:pt x="208" y="256"/>
                    </a:lnTo>
                    <a:lnTo>
                      <a:pt x="212" y="256"/>
                    </a:lnTo>
                    <a:lnTo>
                      <a:pt x="218" y="254"/>
                    </a:lnTo>
                    <a:lnTo>
                      <a:pt x="225" y="252"/>
                    </a:lnTo>
                    <a:lnTo>
                      <a:pt x="233" y="249"/>
                    </a:lnTo>
                    <a:lnTo>
                      <a:pt x="240" y="246"/>
                    </a:lnTo>
                    <a:lnTo>
                      <a:pt x="244" y="244"/>
                    </a:lnTo>
                    <a:lnTo>
                      <a:pt x="248" y="244"/>
                    </a:lnTo>
                    <a:lnTo>
                      <a:pt x="251" y="246"/>
                    </a:lnTo>
                    <a:lnTo>
                      <a:pt x="255" y="247"/>
                    </a:lnTo>
                    <a:lnTo>
                      <a:pt x="260" y="250"/>
                    </a:lnTo>
                    <a:lnTo>
                      <a:pt x="265" y="254"/>
                    </a:lnTo>
                    <a:lnTo>
                      <a:pt x="265" y="254"/>
                    </a:lnTo>
                    <a:lnTo>
                      <a:pt x="274" y="261"/>
                    </a:lnTo>
                    <a:lnTo>
                      <a:pt x="280" y="264"/>
                    </a:lnTo>
                    <a:lnTo>
                      <a:pt x="282" y="264"/>
                    </a:lnTo>
                    <a:lnTo>
                      <a:pt x="284" y="263"/>
                    </a:lnTo>
                    <a:lnTo>
                      <a:pt x="288" y="261"/>
                    </a:lnTo>
                    <a:lnTo>
                      <a:pt x="293" y="258"/>
                    </a:lnTo>
                    <a:lnTo>
                      <a:pt x="301" y="254"/>
                    </a:lnTo>
                    <a:lnTo>
                      <a:pt x="307" y="253"/>
                    </a:lnTo>
                    <a:lnTo>
                      <a:pt x="313" y="252"/>
                    </a:lnTo>
                    <a:lnTo>
                      <a:pt x="322" y="252"/>
                    </a:lnTo>
                    <a:lnTo>
                      <a:pt x="331" y="253"/>
                    </a:lnTo>
                    <a:lnTo>
                      <a:pt x="331" y="253"/>
                    </a:lnTo>
                    <a:lnTo>
                      <a:pt x="350" y="254"/>
                    </a:lnTo>
                    <a:lnTo>
                      <a:pt x="364" y="254"/>
                    </a:lnTo>
                    <a:lnTo>
                      <a:pt x="374" y="252"/>
                    </a:lnTo>
                    <a:lnTo>
                      <a:pt x="382" y="249"/>
                    </a:lnTo>
                    <a:lnTo>
                      <a:pt x="387" y="246"/>
                    </a:lnTo>
                    <a:lnTo>
                      <a:pt x="390" y="242"/>
                    </a:lnTo>
                    <a:lnTo>
                      <a:pt x="391" y="239"/>
                    </a:lnTo>
                    <a:lnTo>
                      <a:pt x="486" y="227"/>
                    </a:lnTo>
                    <a:lnTo>
                      <a:pt x="486" y="227"/>
                    </a:lnTo>
                    <a:lnTo>
                      <a:pt x="494" y="222"/>
                    </a:lnTo>
                    <a:lnTo>
                      <a:pt x="516" y="210"/>
                    </a:lnTo>
                    <a:lnTo>
                      <a:pt x="542" y="193"/>
                    </a:lnTo>
                    <a:lnTo>
                      <a:pt x="554" y="184"/>
                    </a:lnTo>
                    <a:lnTo>
                      <a:pt x="566" y="176"/>
                    </a:lnTo>
                    <a:lnTo>
                      <a:pt x="566" y="176"/>
                    </a:lnTo>
                    <a:lnTo>
                      <a:pt x="568" y="173"/>
                    </a:lnTo>
                    <a:lnTo>
                      <a:pt x="569" y="171"/>
                    </a:lnTo>
                    <a:lnTo>
                      <a:pt x="569" y="168"/>
                    </a:lnTo>
                    <a:lnTo>
                      <a:pt x="568" y="166"/>
                    </a:lnTo>
                    <a:lnTo>
                      <a:pt x="563" y="159"/>
                    </a:lnTo>
                    <a:lnTo>
                      <a:pt x="557" y="153"/>
                    </a:lnTo>
                    <a:lnTo>
                      <a:pt x="548" y="146"/>
                    </a:lnTo>
                    <a:lnTo>
                      <a:pt x="538" y="139"/>
                    </a:lnTo>
                    <a:lnTo>
                      <a:pt x="512" y="126"/>
                    </a:lnTo>
                    <a:lnTo>
                      <a:pt x="487" y="112"/>
                    </a:lnTo>
                    <a:lnTo>
                      <a:pt x="463" y="102"/>
                    </a:lnTo>
                    <a:lnTo>
                      <a:pt x="440" y="92"/>
                    </a:lnTo>
                    <a:lnTo>
                      <a:pt x="370" y="71"/>
                    </a:lnTo>
                    <a:lnTo>
                      <a:pt x="293" y="36"/>
                    </a:lnTo>
                    <a:lnTo>
                      <a:pt x="293" y="36"/>
                    </a:lnTo>
                    <a:lnTo>
                      <a:pt x="291" y="28"/>
                    </a:lnTo>
                    <a:lnTo>
                      <a:pt x="289" y="20"/>
                    </a:lnTo>
                    <a:lnTo>
                      <a:pt x="284" y="11"/>
                    </a:lnTo>
                    <a:lnTo>
                      <a:pt x="281" y="8"/>
                    </a:lnTo>
                    <a:lnTo>
                      <a:pt x="278" y="4"/>
                    </a:lnTo>
                    <a:lnTo>
                      <a:pt x="273" y="2"/>
                    </a:lnTo>
                    <a:lnTo>
                      <a:pt x="269" y="1"/>
                    </a:lnTo>
                    <a:lnTo>
                      <a:pt x="262" y="0"/>
                    </a:lnTo>
                    <a:lnTo>
                      <a:pt x="257" y="1"/>
                    </a:lnTo>
                    <a:lnTo>
                      <a:pt x="249" y="3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gradFill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13"/>
            <p:cNvGrpSpPr/>
            <p:nvPr/>
          </p:nvGrpSpPr>
          <p:grpSpPr>
            <a:xfrm>
              <a:off x="3610140" y="3341974"/>
              <a:ext cx="976957" cy="2115426"/>
              <a:chOff x="6931077" y="2209800"/>
              <a:chExt cx="1065019" cy="2306108"/>
            </a:xfrm>
          </p:grpSpPr>
          <p:sp>
            <p:nvSpPr>
              <p:cNvPr id="336" name="Google Shape;336;p13"/>
              <p:cNvSpPr/>
              <p:nvPr/>
            </p:nvSpPr>
            <p:spPr>
              <a:xfrm>
                <a:off x="7348008" y="2209800"/>
                <a:ext cx="243693" cy="2306108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598" extrusionOk="0">
                    <a:moveTo>
                      <a:pt x="14" y="3452"/>
                    </a:moveTo>
                    <a:lnTo>
                      <a:pt x="14" y="3452"/>
                    </a:lnTo>
                    <a:lnTo>
                      <a:pt x="48" y="3350"/>
                    </a:lnTo>
                    <a:lnTo>
                      <a:pt x="79" y="3246"/>
                    </a:lnTo>
                    <a:lnTo>
                      <a:pt x="107" y="3141"/>
                    </a:lnTo>
                    <a:lnTo>
                      <a:pt x="134" y="3037"/>
                    </a:lnTo>
                    <a:lnTo>
                      <a:pt x="134" y="3037"/>
                    </a:lnTo>
                    <a:lnTo>
                      <a:pt x="159" y="2931"/>
                    </a:lnTo>
                    <a:lnTo>
                      <a:pt x="181" y="2826"/>
                    </a:lnTo>
                    <a:lnTo>
                      <a:pt x="191" y="2772"/>
                    </a:lnTo>
                    <a:lnTo>
                      <a:pt x="199" y="2720"/>
                    </a:lnTo>
                    <a:lnTo>
                      <a:pt x="207" y="2666"/>
                    </a:lnTo>
                    <a:lnTo>
                      <a:pt x="213" y="2614"/>
                    </a:lnTo>
                    <a:lnTo>
                      <a:pt x="213" y="2614"/>
                    </a:lnTo>
                    <a:lnTo>
                      <a:pt x="219" y="2560"/>
                    </a:lnTo>
                    <a:lnTo>
                      <a:pt x="223" y="2508"/>
                    </a:lnTo>
                    <a:lnTo>
                      <a:pt x="224" y="2456"/>
                    </a:lnTo>
                    <a:lnTo>
                      <a:pt x="224" y="2404"/>
                    </a:lnTo>
                    <a:lnTo>
                      <a:pt x="224" y="2404"/>
                    </a:lnTo>
                    <a:lnTo>
                      <a:pt x="222" y="2353"/>
                    </a:lnTo>
                    <a:lnTo>
                      <a:pt x="216" y="2301"/>
                    </a:lnTo>
                    <a:lnTo>
                      <a:pt x="210" y="2247"/>
                    </a:lnTo>
                    <a:lnTo>
                      <a:pt x="202" y="2193"/>
                    </a:lnTo>
                    <a:lnTo>
                      <a:pt x="202" y="2193"/>
                    </a:lnTo>
                    <a:lnTo>
                      <a:pt x="185" y="2086"/>
                    </a:lnTo>
                    <a:lnTo>
                      <a:pt x="167" y="1977"/>
                    </a:lnTo>
                    <a:lnTo>
                      <a:pt x="128" y="1759"/>
                    </a:lnTo>
                    <a:lnTo>
                      <a:pt x="128" y="1759"/>
                    </a:lnTo>
                    <a:lnTo>
                      <a:pt x="92" y="1540"/>
                    </a:lnTo>
                    <a:lnTo>
                      <a:pt x="75" y="1432"/>
                    </a:lnTo>
                    <a:lnTo>
                      <a:pt x="59" y="1321"/>
                    </a:lnTo>
                    <a:lnTo>
                      <a:pt x="45" y="1211"/>
                    </a:lnTo>
                    <a:lnTo>
                      <a:pt x="32" y="1101"/>
                    </a:lnTo>
                    <a:lnTo>
                      <a:pt x="21" y="991"/>
                    </a:lnTo>
                    <a:lnTo>
                      <a:pt x="11" y="881"/>
                    </a:lnTo>
                    <a:lnTo>
                      <a:pt x="11" y="881"/>
                    </a:lnTo>
                    <a:lnTo>
                      <a:pt x="4" y="770"/>
                    </a:lnTo>
                    <a:lnTo>
                      <a:pt x="1" y="659"/>
                    </a:lnTo>
                    <a:lnTo>
                      <a:pt x="0" y="604"/>
                    </a:lnTo>
                    <a:lnTo>
                      <a:pt x="0" y="547"/>
                    </a:lnTo>
                    <a:lnTo>
                      <a:pt x="1" y="492"/>
                    </a:lnTo>
                    <a:lnTo>
                      <a:pt x="3" y="437"/>
                    </a:lnTo>
                    <a:lnTo>
                      <a:pt x="3" y="437"/>
                    </a:lnTo>
                    <a:lnTo>
                      <a:pt x="7" y="382"/>
                    </a:lnTo>
                    <a:lnTo>
                      <a:pt x="11" y="327"/>
                    </a:lnTo>
                    <a:lnTo>
                      <a:pt x="17" y="272"/>
                    </a:lnTo>
                    <a:lnTo>
                      <a:pt x="24" y="216"/>
                    </a:lnTo>
                    <a:lnTo>
                      <a:pt x="32" y="161"/>
                    </a:lnTo>
                    <a:lnTo>
                      <a:pt x="42" y="106"/>
                    </a:lnTo>
                    <a:lnTo>
                      <a:pt x="55" y="53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9" y="54"/>
                    </a:lnTo>
                    <a:lnTo>
                      <a:pt x="49" y="108"/>
                    </a:lnTo>
                    <a:lnTo>
                      <a:pt x="42" y="163"/>
                    </a:lnTo>
                    <a:lnTo>
                      <a:pt x="37" y="218"/>
                    </a:lnTo>
                    <a:lnTo>
                      <a:pt x="34" y="273"/>
                    </a:lnTo>
                    <a:lnTo>
                      <a:pt x="31" y="327"/>
                    </a:lnTo>
                    <a:lnTo>
                      <a:pt x="29" y="382"/>
                    </a:lnTo>
                    <a:lnTo>
                      <a:pt x="31" y="437"/>
                    </a:lnTo>
                    <a:lnTo>
                      <a:pt x="31" y="437"/>
                    </a:lnTo>
                    <a:lnTo>
                      <a:pt x="32" y="492"/>
                    </a:lnTo>
                    <a:lnTo>
                      <a:pt x="34" y="547"/>
                    </a:lnTo>
                    <a:lnTo>
                      <a:pt x="38" y="602"/>
                    </a:lnTo>
                    <a:lnTo>
                      <a:pt x="42" y="656"/>
                    </a:lnTo>
                    <a:lnTo>
                      <a:pt x="52" y="766"/>
                    </a:lnTo>
                    <a:lnTo>
                      <a:pt x="66" y="875"/>
                    </a:lnTo>
                    <a:lnTo>
                      <a:pt x="66" y="875"/>
                    </a:lnTo>
                    <a:lnTo>
                      <a:pt x="82" y="984"/>
                    </a:lnTo>
                    <a:lnTo>
                      <a:pt x="99" y="1092"/>
                    </a:lnTo>
                    <a:lnTo>
                      <a:pt x="118" y="1200"/>
                    </a:lnTo>
                    <a:lnTo>
                      <a:pt x="140" y="1309"/>
                    </a:lnTo>
                    <a:lnTo>
                      <a:pt x="162" y="1416"/>
                    </a:lnTo>
                    <a:lnTo>
                      <a:pt x="186" y="1523"/>
                    </a:lnTo>
                    <a:lnTo>
                      <a:pt x="236" y="1738"/>
                    </a:lnTo>
                    <a:lnTo>
                      <a:pt x="236" y="1738"/>
                    </a:lnTo>
                    <a:lnTo>
                      <a:pt x="287" y="1953"/>
                    </a:lnTo>
                    <a:lnTo>
                      <a:pt x="312" y="2060"/>
                    </a:lnTo>
                    <a:lnTo>
                      <a:pt x="336" y="2169"/>
                    </a:lnTo>
                    <a:lnTo>
                      <a:pt x="336" y="2169"/>
                    </a:lnTo>
                    <a:lnTo>
                      <a:pt x="347" y="2224"/>
                    </a:lnTo>
                    <a:lnTo>
                      <a:pt x="359" y="2279"/>
                    </a:lnTo>
                    <a:lnTo>
                      <a:pt x="367" y="2337"/>
                    </a:lnTo>
                    <a:lnTo>
                      <a:pt x="374" y="2395"/>
                    </a:lnTo>
                    <a:lnTo>
                      <a:pt x="374" y="2395"/>
                    </a:lnTo>
                    <a:lnTo>
                      <a:pt x="378" y="2455"/>
                    </a:lnTo>
                    <a:lnTo>
                      <a:pt x="380" y="2512"/>
                    </a:lnTo>
                    <a:lnTo>
                      <a:pt x="378" y="2569"/>
                    </a:lnTo>
                    <a:lnTo>
                      <a:pt x="377" y="2627"/>
                    </a:lnTo>
                    <a:lnTo>
                      <a:pt x="377" y="2627"/>
                    </a:lnTo>
                    <a:lnTo>
                      <a:pt x="373" y="2683"/>
                    </a:lnTo>
                    <a:lnTo>
                      <a:pt x="369" y="2741"/>
                    </a:lnTo>
                    <a:lnTo>
                      <a:pt x="363" y="2796"/>
                    </a:lnTo>
                    <a:lnTo>
                      <a:pt x="356" y="2853"/>
                    </a:lnTo>
                    <a:lnTo>
                      <a:pt x="340" y="2965"/>
                    </a:lnTo>
                    <a:lnTo>
                      <a:pt x="322" y="3076"/>
                    </a:lnTo>
                    <a:lnTo>
                      <a:pt x="322" y="3076"/>
                    </a:lnTo>
                    <a:lnTo>
                      <a:pt x="301" y="3186"/>
                    </a:lnTo>
                    <a:lnTo>
                      <a:pt x="277" y="3297"/>
                    </a:lnTo>
                    <a:lnTo>
                      <a:pt x="251" y="3407"/>
                    </a:lnTo>
                    <a:lnTo>
                      <a:pt x="223" y="3517"/>
                    </a:lnTo>
                    <a:lnTo>
                      <a:pt x="223" y="3517"/>
                    </a:lnTo>
                    <a:lnTo>
                      <a:pt x="219" y="3527"/>
                    </a:lnTo>
                    <a:lnTo>
                      <a:pt x="215" y="3537"/>
                    </a:lnTo>
                    <a:lnTo>
                      <a:pt x="209" y="3547"/>
                    </a:lnTo>
                    <a:lnTo>
                      <a:pt x="203" y="3555"/>
                    </a:lnTo>
                    <a:lnTo>
                      <a:pt x="196" y="3564"/>
                    </a:lnTo>
                    <a:lnTo>
                      <a:pt x="189" y="3571"/>
                    </a:lnTo>
                    <a:lnTo>
                      <a:pt x="181" y="3578"/>
                    </a:lnTo>
                    <a:lnTo>
                      <a:pt x="172" y="3583"/>
                    </a:lnTo>
                    <a:lnTo>
                      <a:pt x="162" y="3588"/>
                    </a:lnTo>
                    <a:lnTo>
                      <a:pt x="152" y="3592"/>
                    </a:lnTo>
                    <a:lnTo>
                      <a:pt x="142" y="3595"/>
                    </a:lnTo>
                    <a:lnTo>
                      <a:pt x="131" y="3596"/>
                    </a:lnTo>
                    <a:lnTo>
                      <a:pt x="121" y="3598"/>
                    </a:lnTo>
                    <a:lnTo>
                      <a:pt x="110" y="3598"/>
                    </a:lnTo>
                    <a:lnTo>
                      <a:pt x="100" y="3596"/>
                    </a:lnTo>
                    <a:lnTo>
                      <a:pt x="89" y="3593"/>
                    </a:lnTo>
                    <a:lnTo>
                      <a:pt x="89" y="3593"/>
                    </a:lnTo>
                    <a:lnTo>
                      <a:pt x="78" y="3591"/>
                    </a:lnTo>
                    <a:lnTo>
                      <a:pt x="68" y="3586"/>
                    </a:lnTo>
                    <a:lnTo>
                      <a:pt x="59" y="3581"/>
                    </a:lnTo>
                    <a:lnTo>
                      <a:pt x="49" y="3574"/>
                    </a:lnTo>
                    <a:lnTo>
                      <a:pt x="42" y="3568"/>
                    </a:lnTo>
                    <a:lnTo>
                      <a:pt x="35" y="3559"/>
                    </a:lnTo>
                    <a:lnTo>
                      <a:pt x="28" y="3551"/>
                    </a:lnTo>
                    <a:lnTo>
                      <a:pt x="22" y="3542"/>
                    </a:lnTo>
                    <a:lnTo>
                      <a:pt x="18" y="3533"/>
                    </a:lnTo>
                    <a:lnTo>
                      <a:pt x="14" y="3523"/>
                    </a:lnTo>
                    <a:lnTo>
                      <a:pt x="11" y="3513"/>
                    </a:lnTo>
                    <a:lnTo>
                      <a:pt x="8" y="3503"/>
                    </a:lnTo>
                    <a:lnTo>
                      <a:pt x="8" y="3492"/>
                    </a:lnTo>
                    <a:lnTo>
                      <a:pt x="8" y="3482"/>
                    </a:lnTo>
                    <a:lnTo>
                      <a:pt x="10" y="3470"/>
                    </a:lnTo>
                    <a:lnTo>
                      <a:pt x="11" y="3459"/>
                    </a:lnTo>
                    <a:lnTo>
                      <a:pt x="11" y="3459"/>
                    </a:lnTo>
                    <a:lnTo>
                      <a:pt x="14" y="3453"/>
                    </a:lnTo>
                    <a:lnTo>
                      <a:pt x="14" y="3452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7" name="Google Shape;337;p13"/>
              <p:cNvGrpSpPr/>
              <p:nvPr/>
            </p:nvGrpSpPr>
            <p:grpSpPr>
              <a:xfrm rot="287009">
                <a:off x="7543525" y="3359471"/>
                <a:ext cx="436113" cy="412942"/>
                <a:chOff x="971551" y="0"/>
                <a:chExt cx="7200902" cy="6818311"/>
              </a:xfrm>
            </p:grpSpPr>
            <p:sp>
              <p:nvSpPr>
                <p:cNvPr id="338" name="Google Shape;338;p13"/>
                <p:cNvSpPr/>
                <p:nvPr/>
              </p:nvSpPr>
              <p:spPr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64000">
                      <a:srgbClr val="2F6C1C"/>
                    </a:gs>
                    <a:gs pos="100000">
                      <a:srgbClr val="2F6C1C"/>
                    </a:gs>
                  </a:gsLst>
                  <a:lin ang="252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0" name="Google Shape;340;p13"/>
              <p:cNvGrpSpPr/>
              <p:nvPr/>
            </p:nvGrpSpPr>
            <p:grpSpPr>
              <a:xfrm rot="-2700000">
                <a:off x="7326744" y="2773898"/>
                <a:ext cx="515275" cy="144357"/>
                <a:chOff x="793750" y="0"/>
                <a:chExt cx="7556501" cy="2116991"/>
              </a:xfrm>
            </p:grpSpPr>
            <p:sp>
              <p:nvSpPr>
                <p:cNvPr id="341" name="Google Shape;341;p13"/>
                <p:cNvSpPr/>
                <p:nvPr/>
              </p:nvSpPr>
              <p:spPr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9" h="1790" extrusionOk="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8" h="1719" extrusionOk="0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" name="Google Shape;343;p13"/>
              <p:cNvGrpSpPr/>
              <p:nvPr/>
            </p:nvGrpSpPr>
            <p:grpSpPr>
              <a:xfrm rot="-287009" flipH="1">
                <a:off x="7170907" y="3751874"/>
                <a:ext cx="313619" cy="296956"/>
                <a:chOff x="971551" y="0"/>
                <a:chExt cx="7200902" cy="6818311"/>
              </a:xfrm>
            </p:grpSpPr>
            <p:sp>
              <p:nvSpPr>
                <p:cNvPr id="344" name="Google Shape;344;p13"/>
                <p:cNvSpPr/>
                <p:nvPr/>
              </p:nvSpPr>
              <p:spPr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229" extrusionOk="0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4BC76"/>
                    </a:gs>
                    <a:gs pos="22000">
                      <a:srgbClr val="84BC76"/>
                    </a:gs>
                    <a:gs pos="86000">
                      <a:srgbClr val="2F6C1C"/>
                    </a:gs>
                    <a:gs pos="100000">
                      <a:srgbClr val="2F6C1C"/>
                    </a:gs>
                  </a:gsLst>
                  <a:lin ang="186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13"/>
                <p:cNvSpPr/>
                <p:nvPr/>
              </p:nvSpPr>
              <p:spPr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295" extrusionOk="0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EBD63"/>
                    </a:gs>
                    <a:gs pos="80000">
                      <a:srgbClr val="2E6D26"/>
                    </a:gs>
                    <a:gs pos="100000">
                      <a:srgbClr val="2E6D26"/>
                    </a:gs>
                  </a:gsLst>
                  <a:lin ang="258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6" name="Google Shape;346;p13"/>
              <p:cNvSpPr/>
              <p:nvPr/>
            </p:nvSpPr>
            <p:spPr>
              <a:xfrm>
                <a:off x="6931077" y="3471334"/>
                <a:ext cx="565098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483" extrusionOk="0">
                    <a:moveTo>
                      <a:pt x="2560" y="473"/>
                    </a:moveTo>
                    <a:lnTo>
                      <a:pt x="2560" y="473"/>
                    </a:lnTo>
                    <a:lnTo>
                      <a:pt x="2487" y="438"/>
                    </a:lnTo>
                    <a:lnTo>
                      <a:pt x="2412" y="404"/>
                    </a:lnTo>
                    <a:lnTo>
                      <a:pt x="2337" y="372"/>
                    </a:lnTo>
                    <a:lnTo>
                      <a:pt x="2261" y="341"/>
                    </a:lnTo>
                    <a:lnTo>
                      <a:pt x="2184" y="311"/>
                    </a:lnTo>
                    <a:lnTo>
                      <a:pt x="2107" y="283"/>
                    </a:lnTo>
                    <a:lnTo>
                      <a:pt x="2029" y="254"/>
                    </a:lnTo>
                    <a:lnTo>
                      <a:pt x="1951" y="229"/>
                    </a:lnTo>
                    <a:lnTo>
                      <a:pt x="1951" y="229"/>
                    </a:lnTo>
                    <a:lnTo>
                      <a:pt x="1874" y="205"/>
                    </a:lnTo>
                    <a:lnTo>
                      <a:pt x="1795" y="182"/>
                    </a:lnTo>
                    <a:lnTo>
                      <a:pt x="1715" y="161"/>
                    </a:lnTo>
                    <a:lnTo>
                      <a:pt x="1635" y="141"/>
                    </a:lnTo>
                    <a:lnTo>
                      <a:pt x="1554" y="126"/>
                    </a:lnTo>
                    <a:lnTo>
                      <a:pt x="1474" y="112"/>
                    </a:lnTo>
                    <a:lnTo>
                      <a:pt x="1393" y="100"/>
                    </a:lnTo>
                    <a:lnTo>
                      <a:pt x="1313" y="92"/>
                    </a:lnTo>
                    <a:lnTo>
                      <a:pt x="1313" y="92"/>
                    </a:lnTo>
                    <a:lnTo>
                      <a:pt x="1231" y="88"/>
                    </a:lnTo>
                    <a:lnTo>
                      <a:pt x="1149" y="85"/>
                    </a:lnTo>
                    <a:lnTo>
                      <a:pt x="1067" y="86"/>
                    </a:lnTo>
                    <a:lnTo>
                      <a:pt x="984" y="89"/>
                    </a:lnTo>
                    <a:lnTo>
                      <a:pt x="902" y="95"/>
                    </a:lnTo>
                    <a:lnTo>
                      <a:pt x="818" y="102"/>
                    </a:lnTo>
                    <a:lnTo>
                      <a:pt x="736" y="110"/>
                    </a:lnTo>
                    <a:lnTo>
                      <a:pt x="653" y="120"/>
                    </a:lnTo>
                    <a:lnTo>
                      <a:pt x="653" y="120"/>
                    </a:lnTo>
                    <a:lnTo>
                      <a:pt x="571" y="131"/>
                    </a:lnTo>
                    <a:lnTo>
                      <a:pt x="489" y="144"/>
                    </a:lnTo>
                    <a:lnTo>
                      <a:pt x="407" y="158"/>
                    </a:lnTo>
                    <a:lnTo>
                      <a:pt x="325" y="174"/>
                    </a:lnTo>
                    <a:lnTo>
                      <a:pt x="243" y="191"/>
                    </a:lnTo>
                    <a:lnTo>
                      <a:pt x="161" y="209"/>
                    </a:lnTo>
                    <a:lnTo>
                      <a:pt x="81" y="22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80" y="223"/>
                    </a:lnTo>
                    <a:lnTo>
                      <a:pt x="159" y="198"/>
                    </a:lnTo>
                    <a:lnTo>
                      <a:pt x="239" y="174"/>
                    </a:lnTo>
                    <a:lnTo>
                      <a:pt x="320" y="153"/>
                    </a:lnTo>
                    <a:lnTo>
                      <a:pt x="400" y="130"/>
                    </a:lnTo>
                    <a:lnTo>
                      <a:pt x="482" y="110"/>
                    </a:lnTo>
                    <a:lnTo>
                      <a:pt x="564" y="92"/>
                    </a:lnTo>
                    <a:lnTo>
                      <a:pt x="646" y="75"/>
                    </a:lnTo>
                    <a:lnTo>
                      <a:pt x="646" y="75"/>
                    </a:lnTo>
                    <a:lnTo>
                      <a:pt x="728" y="59"/>
                    </a:lnTo>
                    <a:lnTo>
                      <a:pt x="811" y="45"/>
                    </a:lnTo>
                    <a:lnTo>
                      <a:pt x="895" y="32"/>
                    </a:lnTo>
                    <a:lnTo>
                      <a:pt x="978" y="21"/>
                    </a:lnTo>
                    <a:lnTo>
                      <a:pt x="1061" y="13"/>
                    </a:lnTo>
                    <a:lnTo>
                      <a:pt x="1146" y="6"/>
                    </a:lnTo>
                    <a:lnTo>
                      <a:pt x="1231" y="1"/>
                    </a:lnTo>
                    <a:lnTo>
                      <a:pt x="1317" y="0"/>
                    </a:lnTo>
                    <a:lnTo>
                      <a:pt x="1317" y="0"/>
                    </a:lnTo>
                    <a:lnTo>
                      <a:pt x="1402" y="3"/>
                    </a:lnTo>
                    <a:lnTo>
                      <a:pt x="1487" y="10"/>
                    </a:lnTo>
                    <a:lnTo>
                      <a:pt x="1571" y="18"/>
                    </a:lnTo>
                    <a:lnTo>
                      <a:pt x="1656" y="30"/>
                    </a:lnTo>
                    <a:lnTo>
                      <a:pt x="1739" y="44"/>
                    </a:lnTo>
                    <a:lnTo>
                      <a:pt x="1823" y="61"/>
                    </a:lnTo>
                    <a:lnTo>
                      <a:pt x="1906" y="78"/>
                    </a:lnTo>
                    <a:lnTo>
                      <a:pt x="1989" y="97"/>
                    </a:lnTo>
                    <a:lnTo>
                      <a:pt x="1989" y="97"/>
                    </a:lnTo>
                    <a:lnTo>
                      <a:pt x="2071" y="119"/>
                    </a:lnTo>
                    <a:lnTo>
                      <a:pt x="2153" y="141"/>
                    </a:lnTo>
                    <a:lnTo>
                      <a:pt x="2234" y="165"/>
                    </a:lnTo>
                    <a:lnTo>
                      <a:pt x="2314" y="191"/>
                    </a:lnTo>
                    <a:lnTo>
                      <a:pt x="2395" y="218"/>
                    </a:lnTo>
                    <a:lnTo>
                      <a:pt x="2475" y="246"/>
                    </a:lnTo>
                    <a:lnTo>
                      <a:pt x="2556" y="276"/>
                    </a:lnTo>
                    <a:lnTo>
                      <a:pt x="2635" y="307"/>
                    </a:lnTo>
                    <a:lnTo>
                      <a:pt x="2635" y="307"/>
                    </a:lnTo>
                    <a:lnTo>
                      <a:pt x="2644" y="311"/>
                    </a:lnTo>
                    <a:lnTo>
                      <a:pt x="2652" y="315"/>
                    </a:lnTo>
                    <a:lnTo>
                      <a:pt x="2659" y="321"/>
                    </a:lnTo>
                    <a:lnTo>
                      <a:pt x="2666" y="326"/>
                    </a:lnTo>
                    <a:lnTo>
                      <a:pt x="2672" y="333"/>
                    </a:lnTo>
                    <a:lnTo>
                      <a:pt x="2677" y="341"/>
                    </a:lnTo>
                    <a:lnTo>
                      <a:pt x="2686" y="356"/>
                    </a:lnTo>
                    <a:lnTo>
                      <a:pt x="2690" y="373"/>
                    </a:lnTo>
                    <a:lnTo>
                      <a:pt x="2692" y="381"/>
                    </a:lnTo>
                    <a:lnTo>
                      <a:pt x="2693" y="390"/>
                    </a:lnTo>
                    <a:lnTo>
                      <a:pt x="2693" y="398"/>
                    </a:lnTo>
                    <a:lnTo>
                      <a:pt x="2692" y="408"/>
                    </a:lnTo>
                    <a:lnTo>
                      <a:pt x="2689" y="417"/>
                    </a:lnTo>
                    <a:lnTo>
                      <a:pt x="2686" y="425"/>
                    </a:lnTo>
                    <a:lnTo>
                      <a:pt x="2686" y="425"/>
                    </a:lnTo>
                    <a:lnTo>
                      <a:pt x="2682" y="434"/>
                    </a:lnTo>
                    <a:lnTo>
                      <a:pt x="2677" y="442"/>
                    </a:lnTo>
                    <a:lnTo>
                      <a:pt x="2672" y="449"/>
                    </a:lnTo>
                    <a:lnTo>
                      <a:pt x="2666" y="456"/>
                    </a:lnTo>
                    <a:lnTo>
                      <a:pt x="2659" y="462"/>
                    </a:lnTo>
                    <a:lnTo>
                      <a:pt x="2653" y="468"/>
                    </a:lnTo>
                    <a:lnTo>
                      <a:pt x="2638" y="476"/>
                    </a:lnTo>
                    <a:lnTo>
                      <a:pt x="2621" y="480"/>
                    </a:lnTo>
                    <a:lnTo>
                      <a:pt x="2612" y="482"/>
                    </a:lnTo>
                    <a:lnTo>
                      <a:pt x="2603" y="483"/>
                    </a:lnTo>
                    <a:lnTo>
                      <a:pt x="2594" y="483"/>
                    </a:lnTo>
                    <a:lnTo>
                      <a:pt x="2586" y="482"/>
                    </a:lnTo>
                    <a:lnTo>
                      <a:pt x="2577" y="479"/>
                    </a:lnTo>
                    <a:lnTo>
                      <a:pt x="2567" y="476"/>
                    </a:lnTo>
                    <a:lnTo>
                      <a:pt x="2567" y="476"/>
                    </a:lnTo>
                    <a:lnTo>
                      <a:pt x="2562" y="473"/>
                    </a:lnTo>
                    <a:lnTo>
                      <a:pt x="2560" y="473"/>
                    </a:lnTo>
                    <a:close/>
                  </a:path>
                </a:pathLst>
              </a:custGeom>
              <a:gradFill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7" name="Google Shape;347;p13"/>
          <p:cNvSpPr/>
          <p:nvPr/>
        </p:nvSpPr>
        <p:spPr>
          <a:xfrm>
            <a:off x="-304800" y="-228600"/>
            <a:ext cx="2133600" cy="2133600"/>
          </a:xfrm>
          <a:prstGeom prst="ellipse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69000">
                <a:srgbClr val="FFFB2B"/>
              </a:gs>
              <a:gs pos="100000">
                <a:srgbClr val="F4C1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0" tIns="0" rIns="0" bIns="91425" anchor="ctr" anchorCtr="1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6964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685800" y="990600"/>
            <a:ext cx="3128071" cy="627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18275" rIns="27425" bIns="1827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Agri Tech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-18769" y="-36535"/>
            <a:ext cx="9144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61FC833D-F78A-43C3-B005-7198A2908C66}"/>
              </a:ext>
            </a:extLst>
          </p:cNvPr>
          <p:cNvSpPr txBox="1"/>
          <p:nvPr/>
        </p:nvSpPr>
        <p:spPr>
          <a:xfrm>
            <a:off x="91882" y="1230395"/>
            <a:ext cx="8922697" cy="419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a simple system to manage and actuate sprinklers based on soil temperature and moisture in a large farm. This can be replicated across various farms as needed, so scale is one of the key factors. </a:t>
            </a:r>
            <a:endParaRPr lang="en-US" sz="1600" b="0" dirty="0">
              <a:effectLst/>
            </a:endParaRPr>
          </a:p>
          <a:p>
            <a:pPr marL="285750" indent="-285750" rtl="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 and simulated soil temperature &amp; moisture sensors need to continuously feed data which can be streamed and acted upon accordingly. </a:t>
            </a:r>
            <a:endParaRPr lang="en-US" sz="1600" b="0" dirty="0">
              <a:effectLst/>
            </a:endParaRPr>
          </a:p>
          <a:p>
            <a:pPr marL="285750" indent="-285750" rtl="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farm has a predetermined topology when it comes to sensor and sprinkler locations. Each soil sensor comes under the range of a particular sprinkler. This can be directly mapped in the system.</a:t>
            </a:r>
            <a:endParaRPr lang="en-US" sz="1600" b="0" dirty="0">
              <a:effectLst/>
            </a:endParaRPr>
          </a:p>
          <a:p>
            <a:pPr marL="285750" indent="-285750" rtl="0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system needs to continuously monitor the incoming soil and air readings. Based on a reasonable linear difference algorithm that you can define; it should decide whether a particular soil sensor location requires water. If enough soil sensors (based on a predefined percentage) mapped to a sprinkler raise an alarm, the system should send a command to the sprinkler to turn on. Similarly, it should decide when to turn them off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0B2A6-5E87-4C96-9B98-4C555A2211A2}"/>
              </a:ext>
            </a:extLst>
          </p:cNvPr>
          <p:cNvSpPr txBox="1"/>
          <p:nvPr/>
        </p:nvSpPr>
        <p:spPr>
          <a:xfrm>
            <a:off x="91882" y="268175"/>
            <a:ext cx="892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6067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-18769" y="-36535"/>
            <a:ext cx="9144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61FC833D-F78A-43C3-B005-7198A2908C66}"/>
              </a:ext>
            </a:extLst>
          </p:cNvPr>
          <p:cNvSpPr txBox="1"/>
          <p:nvPr/>
        </p:nvSpPr>
        <p:spPr>
          <a:xfrm>
            <a:off x="91882" y="1230395"/>
            <a:ext cx="8922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900"/>
              </a:spcBef>
              <a:spcAft>
                <a:spcPts val="900"/>
              </a:spcAft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0B2A6-5E87-4C96-9B98-4C555A2211A2}"/>
              </a:ext>
            </a:extLst>
          </p:cNvPr>
          <p:cNvSpPr txBox="1"/>
          <p:nvPr/>
        </p:nvSpPr>
        <p:spPr>
          <a:xfrm>
            <a:off x="91882" y="268175"/>
            <a:ext cx="892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Architecture Diagram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F2FA6F-94AA-41CE-AEA2-3E78E57D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6" y="852950"/>
            <a:ext cx="7396172" cy="58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0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-18769" y="-36535"/>
            <a:ext cx="9144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61FC833D-F78A-43C3-B005-7198A2908C66}"/>
              </a:ext>
            </a:extLst>
          </p:cNvPr>
          <p:cNvSpPr txBox="1"/>
          <p:nvPr/>
        </p:nvSpPr>
        <p:spPr>
          <a:xfrm>
            <a:off x="91882" y="1230395"/>
            <a:ext cx="8922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900"/>
              </a:spcBef>
              <a:spcAft>
                <a:spcPts val="900"/>
              </a:spcAft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0B2A6-5E87-4C96-9B98-4C555A2211A2}"/>
              </a:ext>
            </a:extLst>
          </p:cNvPr>
          <p:cNvSpPr txBox="1"/>
          <p:nvPr/>
        </p:nvSpPr>
        <p:spPr>
          <a:xfrm>
            <a:off x="91882" y="268175"/>
            <a:ext cx="892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Tools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A92048-57A8-4097-A460-FC628D4FC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5373"/>
              </p:ext>
            </p:extLst>
          </p:nvPr>
        </p:nvGraphicFramePr>
        <p:xfrm>
          <a:off x="129421" y="1157660"/>
          <a:ext cx="8885158" cy="3291792"/>
        </p:xfrm>
        <a:graphic>
          <a:graphicData uri="http://schemas.openxmlformats.org/drawingml/2006/table">
            <a:tbl>
              <a:tblPr/>
              <a:tblGrid>
                <a:gridCol w="2116070">
                  <a:extLst>
                    <a:ext uri="{9D8B030D-6E8A-4147-A177-3AD203B41FA5}">
                      <a16:colId xmlns:a16="http://schemas.microsoft.com/office/drawing/2014/main" val="452407917"/>
                    </a:ext>
                  </a:extLst>
                </a:gridCol>
                <a:gridCol w="6769088">
                  <a:extLst>
                    <a:ext uri="{9D8B030D-6E8A-4147-A177-3AD203B41FA5}">
                      <a16:colId xmlns:a16="http://schemas.microsoft.com/office/drawing/2014/main" val="3399556787"/>
                    </a:ext>
                  </a:extLst>
                </a:gridCol>
              </a:tblGrid>
              <a:tr h="4256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IOT Core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and manage things, types and groups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978650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DynamoDB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NoSQL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for storing write intensive application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624014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Lambda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Processing the incoming data and generating alert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904889"/>
                  </a:ext>
                </a:extLst>
              </a:tr>
              <a:tr h="4256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Scripting language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433096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React/NodeRed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UI application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856090"/>
                  </a:ext>
                </a:extLst>
              </a:tr>
              <a:tr h="67157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Repository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GitLab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1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3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-18769" y="-36535"/>
            <a:ext cx="9144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61FC833D-F78A-43C3-B005-7198A2908C66}"/>
              </a:ext>
            </a:extLst>
          </p:cNvPr>
          <p:cNvSpPr txBox="1"/>
          <p:nvPr/>
        </p:nvSpPr>
        <p:spPr>
          <a:xfrm>
            <a:off x="91882" y="1230395"/>
            <a:ext cx="8922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900"/>
              </a:spcBef>
              <a:spcAft>
                <a:spcPts val="900"/>
              </a:spcAft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0B2A6-5E87-4C96-9B98-4C555A2211A2}"/>
              </a:ext>
            </a:extLst>
          </p:cNvPr>
          <p:cNvSpPr txBox="1"/>
          <p:nvPr/>
        </p:nvSpPr>
        <p:spPr>
          <a:xfrm>
            <a:off x="91882" y="268175"/>
            <a:ext cx="892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Benefits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740DB-015C-4A92-A659-BAFFBD9E539D}"/>
              </a:ext>
            </a:extLst>
          </p:cNvPr>
          <p:cNvSpPr txBox="1"/>
          <p:nvPr/>
        </p:nvSpPr>
        <p:spPr>
          <a:xfrm>
            <a:off x="129421" y="935302"/>
            <a:ext cx="8885158" cy="4003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25252"/>
                </a:solidFill>
                <a:effectLst/>
                <a:latin typeface="Roboto" panose="02000000000000000000" pitchFamily="2" charset="0"/>
              </a:rPr>
              <a:t>Higher crop productivity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400" b="0" i="0" u="none" strike="noStrike" dirty="0">
              <a:solidFill>
                <a:srgbClr val="525252"/>
              </a:solidFill>
              <a:effectLst/>
              <a:latin typeface="Roboto" panose="02000000000000000000" pitchFamily="2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25252"/>
                </a:solidFill>
                <a:effectLst/>
                <a:latin typeface="Roboto" panose="02000000000000000000" pitchFamily="2" charset="0"/>
              </a:rPr>
              <a:t>Decreased  use of water, fertilizer, and pesticides, which in turn keeps food prices down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525252"/>
              </a:solidFill>
              <a:effectLst/>
              <a:latin typeface="Roboto" panose="02000000000000000000" pitchFamily="2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25252"/>
                </a:solidFill>
                <a:effectLst/>
                <a:latin typeface="Roboto" panose="02000000000000000000" pitchFamily="2" charset="0"/>
              </a:rPr>
              <a:t>Reduced impact on natural </a:t>
            </a:r>
            <a:r>
              <a:rPr lang="en-US" sz="1400" b="0" i="0" u="none" strike="noStrike" dirty="0">
                <a:solidFill>
                  <a:srgbClr val="0077B5"/>
                </a:solidFill>
                <a:effectLst/>
                <a:latin typeface="Roboto" panose="02000000000000000000" pitchFamily="2" charset="0"/>
              </a:rPr>
              <a:t>ecosystems</a:t>
            </a:r>
            <a:endParaRPr lang="en-US" dirty="0">
              <a:solidFill>
                <a:srgbClr val="525252"/>
              </a:solidFill>
              <a:latin typeface="Roboto" panose="02000000000000000000" pitchFamily="2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23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525252"/>
                </a:solidFill>
                <a:effectLst/>
                <a:latin typeface="Roboto" panose="02000000000000000000" pitchFamily="2" charset="0"/>
              </a:rPr>
              <a:t>Gives producers greater control over plant and animal production, processing, distribution, and storage</a:t>
            </a:r>
            <a:endParaRPr lang="en-US" sz="1400" dirty="0"/>
          </a:p>
          <a:p>
            <a:pPr marL="285750" lvl="7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25252"/>
                </a:solidFill>
                <a:effectLst/>
                <a:latin typeface="Roboto" panose="02000000000000000000" pitchFamily="2" charset="0"/>
              </a:rPr>
              <a:t>Greater efficiencies and lower prices</a:t>
            </a:r>
          </a:p>
          <a:p>
            <a:pPr marL="285750" lvl="4" indent="-285750" fontAlgn="base">
              <a:lnSpc>
                <a:spcPct val="150000"/>
              </a:lnSpc>
              <a:spcAft>
                <a:spcPts val="23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25252"/>
                </a:solidFill>
                <a:effectLst/>
                <a:latin typeface="Roboto" panose="02000000000000000000" pitchFamily="2" charset="0"/>
              </a:rPr>
              <a:t>Safer growing conditions and safer foods</a:t>
            </a:r>
          </a:p>
          <a:p>
            <a:pPr marL="285750" lvl="4" indent="-285750" fontAlgn="base">
              <a:lnSpc>
                <a:spcPct val="150000"/>
              </a:lnSpc>
              <a:spcAft>
                <a:spcPts val="23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525252"/>
                </a:solidFill>
                <a:effectLst/>
                <a:latin typeface="Roboto" panose="02000000000000000000" pitchFamily="2" charset="0"/>
              </a:rPr>
              <a:t>Reduced environmental and ecological impact</a:t>
            </a:r>
          </a:p>
        </p:txBody>
      </p:sp>
    </p:spTree>
    <p:extLst>
      <p:ext uri="{BB962C8B-B14F-4D97-AF65-F5344CB8AC3E}">
        <p14:creationId xmlns:p14="http://schemas.microsoft.com/office/powerpoint/2010/main" val="371088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 amt="70000"/>
          </a:blip>
          <a:srcRect/>
          <a:stretch/>
        </p:blipFill>
        <p:spPr>
          <a:xfrm>
            <a:off x="-18769" y="-36535"/>
            <a:ext cx="9144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61FC833D-F78A-43C3-B005-7198A2908C66}"/>
              </a:ext>
            </a:extLst>
          </p:cNvPr>
          <p:cNvSpPr txBox="1"/>
          <p:nvPr/>
        </p:nvSpPr>
        <p:spPr>
          <a:xfrm>
            <a:off x="91882" y="1230395"/>
            <a:ext cx="89226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900"/>
              </a:spcBef>
              <a:spcAft>
                <a:spcPts val="900"/>
              </a:spcAft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0B2A6-5E87-4C96-9B98-4C555A2211A2}"/>
              </a:ext>
            </a:extLst>
          </p:cNvPr>
          <p:cNvSpPr txBox="1"/>
          <p:nvPr/>
        </p:nvSpPr>
        <p:spPr>
          <a:xfrm>
            <a:off x="91882" y="268175"/>
            <a:ext cx="8922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B340B-8471-4C0E-856C-59E423C8745C}"/>
              </a:ext>
            </a:extLst>
          </p:cNvPr>
          <p:cNvSpPr txBox="1"/>
          <p:nvPr/>
        </p:nvSpPr>
        <p:spPr>
          <a:xfrm>
            <a:off x="129421" y="1336852"/>
            <a:ext cx="88851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Amarjeet Prajapati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sv-SE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sv-SE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Mahendra Sonwane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sv-SE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sv-SE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Sandesh Salunke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sv-SE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1143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sv-SE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v-SE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Sarvesh Sawant 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sv-SE" sz="20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Mahesh 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8514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305</Words>
  <Application>Microsoft Office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Narrow</vt:lpstr>
      <vt:lpstr>Calibri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Sarvesh Sawant</cp:lastModifiedBy>
  <cp:revision>15</cp:revision>
  <dcterms:modified xsi:type="dcterms:W3CDTF">2021-09-12T09:20:40Z</dcterms:modified>
</cp:coreProperties>
</file>