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65336F-A56A-474E-A0D7-14D7E36146FF}">
  <a:tblStyle styleId="{FF65336F-A56A-474E-A0D7-14D7E3614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0e769a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0e769a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0e769a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0e769a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0e769a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0e769a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0e769a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0e769a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AgriTech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Architecture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34" y="222513"/>
            <a:ext cx="590769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4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{FF65336F-A56A-474E-A0D7-14D7E36146FF}</a:tableStyleId>
              </a:tblPr>
              <a:tblGrid>
                <a:gridCol w="17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IOT 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 and manage things, types and groups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Kinesis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Processing and populating the stream data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DynamoDB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NoSQL db for storing write intensive application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Lambda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Processing the incoming data and generating alert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Scripting language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React/NodeRed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UI application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Repository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GitLab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Amarjeet Prajapati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Mahendra Sonwane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Sandesh Salunke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Sarvesh Sawant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Mahesh 	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THANK YOU 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AgriTech</vt:lpstr>
      <vt:lpstr>Architecture</vt:lpstr>
      <vt:lpstr>Tools</vt:lpstr>
      <vt:lpstr>Team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AgriTech</dc:title>
  <cp:lastModifiedBy>Sarvesh Sawant</cp:lastModifiedBy>
  <cp:revision>1</cp:revision>
  <dcterms:modified xsi:type="dcterms:W3CDTF">2021-09-12T09:20:43Z</dcterms:modified>
</cp:coreProperties>
</file>