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257" r:id="rId6"/>
    <p:sldId id="259" r:id="rId7"/>
    <p:sldId id="261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F087D-155A-CC49-803F-ADA5E87CC64A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A67F-C197-E74D-9FDA-9E55EF5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onhenton/mountebank-U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henton/mountebank-UI" TargetMode="External"/><Relationship Id="rId4" Type="http://schemas.openxmlformats.org/officeDocument/2006/relationships/hyperlink" Target="http://donhenton-springmvc3.herokuapp.com/app/swagger/s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henton-springmvc3.herokuapp.com/app/swagger/sdo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btest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nhenton.github.io/mountebank-UI/public_html/index.html%2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nhenton.github.io/mountebank-UI/public_html/index.html%23/" TargetMode="External"/><Relationship Id="rId4" Type="http://schemas.openxmlformats.org/officeDocument/2006/relationships/hyperlink" Target="http://www.mbtest.org/docs/inst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Testing With</a:t>
            </a:r>
            <a:br>
              <a:rPr lang="en-US" dirty="0" smtClean="0"/>
            </a:br>
            <a:r>
              <a:rPr lang="en-US" dirty="0" smtClean="0"/>
              <a:t>Mountebank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</a:t>
            </a:r>
            <a:r>
              <a:rPr lang="en-US" dirty="0" err="1" smtClean="0"/>
              <a:t>MadJS</a:t>
            </a:r>
            <a:r>
              <a:rPr lang="en-US" dirty="0" smtClean="0"/>
              <a:t> </a:t>
            </a:r>
            <a:r>
              <a:rPr lang="en-US" dirty="0" err="1" smtClean="0"/>
              <a:t>Feburary</a:t>
            </a:r>
            <a:r>
              <a:rPr lang="en-US" dirty="0" smtClean="0"/>
              <a:t>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4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Postman demonstration</a:t>
            </a:r>
          </a:p>
          <a:p>
            <a:pPr lvl="1"/>
            <a:r>
              <a:rPr lang="en-US" dirty="0"/>
              <a:t>source </a:t>
            </a:r>
            <a:r>
              <a:rPr lang="en-US" dirty="0">
                <a:hlinkClick r:id="rId3"/>
              </a:rPr>
              <a:t>https://github.com/donhenton/mountebank-</a:t>
            </a:r>
            <a:r>
              <a:rPr lang="en-US" dirty="0" smtClean="0">
                <a:hlinkClick r:id="rId3"/>
              </a:rPr>
              <a:t>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madjs.postman_collection</a:t>
            </a:r>
            <a:endParaRPr lang="en-US" dirty="0"/>
          </a:p>
          <a:p>
            <a:r>
              <a:rPr lang="en-US" dirty="0" smtClean="0"/>
              <a:t>Mountebank UI file</a:t>
            </a:r>
          </a:p>
          <a:p>
            <a:pPr lvl="1"/>
            <a:r>
              <a:rPr lang="en-US" dirty="0" smtClean="0"/>
              <a:t>docs/mountebank-UI-</a:t>
            </a:r>
            <a:r>
              <a:rPr lang="en-US" dirty="0" err="1" smtClean="0"/>
              <a:t>restaurant.json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file contains all the entries used in this presentation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370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Postman Documentation</a:t>
            </a:r>
          </a:p>
          <a:p>
            <a:pPr lvl="1"/>
            <a:r>
              <a:rPr lang="en-US" dirty="0" smtClean="0"/>
              <a:t>source </a:t>
            </a:r>
            <a:r>
              <a:rPr lang="en-US" dirty="0" smtClean="0">
                <a:hlinkClick r:id="rId3"/>
              </a:rPr>
              <a:t>https://github.com/donhenton/mountebank-UI</a:t>
            </a:r>
            <a:endParaRPr lang="en-US" dirty="0" smtClean="0"/>
          </a:p>
          <a:p>
            <a:pPr lvl="1"/>
            <a:r>
              <a:rPr lang="en-US" dirty="0" smtClean="0"/>
              <a:t>docs/ mountebank-</a:t>
            </a:r>
            <a:r>
              <a:rPr lang="en-US" dirty="0" err="1" smtClean="0"/>
              <a:t>restaurant.postman_collection</a:t>
            </a:r>
            <a:endParaRPr lang="en-US" dirty="0" smtClean="0"/>
          </a:p>
          <a:p>
            <a:r>
              <a:rPr lang="en-US" dirty="0" smtClean="0"/>
              <a:t>Swagger Documentation</a:t>
            </a:r>
          </a:p>
          <a:p>
            <a:pPr lvl="1"/>
            <a:r>
              <a:rPr lang="en-US" dirty="0">
                <a:hlinkClick r:id="rId4"/>
              </a:rPr>
              <a:t>http://donhenton-springmvc3.herokuapp.com/app/swagger/sdoc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mtClean="0"/>
              <a:t>Walk through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762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somewhere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r>
              <a:rPr lang="en-US" dirty="0" smtClean="0"/>
              <a:t>During development service may not be available yet</a:t>
            </a:r>
          </a:p>
          <a:p>
            <a:pPr lvl="1"/>
            <a:r>
              <a:rPr lang="en-US" dirty="0" smtClean="0"/>
              <a:t>Backend developers may be developing it as you speak</a:t>
            </a:r>
          </a:p>
          <a:p>
            <a:pPr lvl="1"/>
            <a:r>
              <a:rPr lang="en-US" dirty="0" smtClean="0"/>
              <a:t>Not unusual for Front-end ‘to wait for’ service</a:t>
            </a:r>
          </a:p>
          <a:p>
            <a:r>
              <a:rPr lang="en-US" dirty="0" smtClean="0"/>
              <a:t>Would like to have parallel development</a:t>
            </a:r>
          </a:p>
          <a:p>
            <a:pPr lvl="1"/>
            <a:r>
              <a:rPr lang="en-US" dirty="0" smtClean="0"/>
              <a:t>FE and BE working simultaneously</a:t>
            </a:r>
          </a:p>
          <a:p>
            <a:pPr lvl="1"/>
            <a:r>
              <a:rPr lang="en-US" dirty="0" smtClean="0"/>
              <a:t>How to get that to happen?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documentation</a:t>
            </a:r>
          </a:p>
          <a:p>
            <a:pPr lvl="1"/>
            <a:r>
              <a:rPr lang="en-US" dirty="0" smtClean="0"/>
              <a:t>Backend provides sample JSON</a:t>
            </a:r>
          </a:p>
          <a:p>
            <a:pPr lvl="1"/>
            <a:r>
              <a:rPr lang="en-US" dirty="0" smtClean="0"/>
              <a:t>Documentation of requests, responses, error codes</a:t>
            </a:r>
          </a:p>
          <a:p>
            <a:r>
              <a:rPr lang="en-US" dirty="0"/>
              <a:t>Swagger 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http://donhenton-springmvc3.herokuapp.com/app/swagger/sdoc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Need to communicate the service to FE </a:t>
            </a:r>
            <a:r>
              <a:rPr lang="en-US" dirty="0" err="1" smtClean="0"/>
              <a:t>devs</a:t>
            </a:r>
            <a:endParaRPr lang="en-US" dirty="0"/>
          </a:p>
          <a:p>
            <a:pPr lvl="1"/>
            <a:r>
              <a:rPr lang="en-US" dirty="0" smtClean="0"/>
              <a:t>But don’t want to spend forever, supposed to be coding it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May not be able to communicate </a:t>
            </a:r>
            <a:r>
              <a:rPr lang="en-US" dirty="0" err="1" smtClean="0"/>
              <a:t>subtleies</a:t>
            </a:r>
            <a:endParaRPr lang="en-US" dirty="0" smtClean="0"/>
          </a:p>
          <a:p>
            <a:pPr lvl="2"/>
            <a:r>
              <a:rPr lang="en-US" dirty="0" smtClean="0"/>
              <a:t>Switches (‘one of these needs to be supplied’)</a:t>
            </a:r>
          </a:p>
          <a:p>
            <a:pPr lvl="2"/>
            <a:r>
              <a:rPr lang="en-US" dirty="0" smtClean="0"/>
              <a:t>Dependencies (‘if this field is … then use this)</a:t>
            </a:r>
          </a:p>
          <a:p>
            <a:pPr lvl="2"/>
            <a:r>
              <a:rPr lang="en-US" dirty="0" smtClean="0"/>
              <a:t>Date formats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Issues with schema-less nature of JSON</a:t>
            </a:r>
          </a:p>
          <a:p>
            <a:pPr lvl="1"/>
            <a:r>
              <a:rPr lang="en-US" dirty="0" smtClean="0"/>
              <a:t>FE needs the details, but BE needs to get it working to find </a:t>
            </a:r>
            <a:r>
              <a:rPr lang="en-US" smtClean="0"/>
              <a:t>those details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Servers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Servers</a:t>
            </a:r>
            <a:endParaRPr lang="en-US" dirty="0"/>
          </a:p>
          <a:p>
            <a:pPr lvl="1"/>
            <a:r>
              <a:rPr lang="en-US" dirty="0" err="1" smtClean="0"/>
              <a:t>Wiremock</a:t>
            </a:r>
            <a:r>
              <a:rPr lang="en-US" dirty="0" smtClean="0"/>
              <a:t> </a:t>
            </a:r>
            <a:r>
              <a:rPr lang="en-US" dirty="0"/>
              <a:t>(java http://</a:t>
            </a:r>
            <a:r>
              <a:rPr lang="en-US" dirty="0" err="1"/>
              <a:t>wiremock.org</a:t>
            </a:r>
            <a:r>
              <a:rPr lang="en-US" dirty="0"/>
              <a:t>/)</a:t>
            </a:r>
          </a:p>
          <a:p>
            <a:pPr lvl="1"/>
            <a:r>
              <a:rPr lang="en-US" dirty="0" smtClean="0"/>
              <a:t>Mountebank (node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mbtest.org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Mountebank does</a:t>
            </a:r>
          </a:p>
          <a:p>
            <a:pPr lvl="1"/>
            <a:r>
              <a:rPr lang="en-US" dirty="0" smtClean="0"/>
              <a:t>Provides a server that can be programmed to simulate request/response (</a:t>
            </a:r>
            <a:r>
              <a:rPr lang="en-US" dirty="0" err="1" smtClean="0"/>
              <a:t>eg</a:t>
            </a:r>
            <a:r>
              <a:rPr lang="en-US" dirty="0" smtClean="0"/>
              <a:t> JSON REST service)</a:t>
            </a:r>
          </a:p>
          <a:p>
            <a:pPr lvl="1"/>
            <a:r>
              <a:rPr lang="en-US" dirty="0" smtClean="0"/>
              <a:t>Programmable DSL for request/response  programming (JSON)</a:t>
            </a:r>
          </a:p>
          <a:p>
            <a:pPr lvl="1"/>
            <a:r>
              <a:rPr lang="en-US" dirty="0" smtClean="0"/>
              <a:t>Multiple protocols (http, https, </a:t>
            </a:r>
            <a:r>
              <a:rPr lang="en-US" dirty="0" err="1" smtClean="0"/>
              <a:t>smtp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9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Node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26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Mountebank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415023"/>
          </a:xfrm>
        </p:spPr>
        <p:txBody>
          <a:bodyPr>
            <a:normAutofit/>
          </a:bodyPr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://donhenton.github.io/mountebank-UI/public_html/index.html#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http://www.mbtest.org/docs/install</a:t>
            </a:r>
            <a:endParaRPr lang="en-US" dirty="0"/>
          </a:p>
          <a:p>
            <a:pPr lvl="1"/>
            <a:r>
              <a:rPr lang="en-US" dirty="0"/>
              <a:t>Provides various options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mountebank -g</a:t>
            </a:r>
          </a:p>
          <a:p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 smtClean="0"/>
              <a:t>Simple Service Using Postman</a:t>
            </a:r>
          </a:p>
          <a:p>
            <a:pPr lvl="1"/>
            <a:r>
              <a:rPr lang="en-US" dirty="0" smtClean="0"/>
              <a:t>Adding the service to Mountebank</a:t>
            </a:r>
          </a:p>
          <a:p>
            <a:pPr lvl="1"/>
            <a:r>
              <a:rPr lang="en-US" dirty="0" smtClean="0"/>
              <a:t>Testing that service</a:t>
            </a:r>
          </a:p>
          <a:p>
            <a:pPr lvl="1"/>
            <a:r>
              <a:rPr lang="en-US" dirty="0" smtClean="0"/>
              <a:t>Listing Mountebank services</a:t>
            </a:r>
          </a:p>
          <a:p>
            <a:pPr lvl="1"/>
            <a:r>
              <a:rPr lang="en-US" dirty="0" smtClean="0"/>
              <a:t>Listing the responses that are captured</a:t>
            </a:r>
          </a:p>
          <a:p>
            <a:r>
              <a:rPr lang="en-US" dirty="0" smtClean="0"/>
              <a:t>Full blown port of Swagger System Restaurant Service</a:t>
            </a:r>
          </a:p>
          <a:p>
            <a:r>
              <a:rPr lang="en-US" dirty="0" smtClean="0"/>
              <a:t>Injection Demonstration (use of code for request/response)</a:t>
            </a:r>
          </a:p>
          <a:p>
            <a:r>
              <a:rPr lang="en-US" dirty="0" smtClean="0"/>
              <a:t>Use in Unit Tests</a:t>
            </a:r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66205"/>
          </a:xfrm>
        </p:spPr>
        <p:txBody>
          <a:bodyPr>
            <a:normAutofit/>
          </a:bodyPr>
          <a:lstStyle/>
          <a:p>
            <a:r>
              <a:rPr lang="en-US" dirty="0"/>
              <a:t>Start Mountebank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mb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--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allowCORS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allowInjection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-–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mock</a:t>
            </a:r>
          </a:p>
          <a:p>
            <a:pPr lvl="1"/>
            <a:r>
              <a:rPr lang="en-US" dirty="0" smtClean="0"/>
              <a:t>Start parameters</a:t>
            </a:r>
          </a:p>
          <a:p>
            <a:pPr lvl="2"/>
            <a:r>
              <a:rPr lang="en-US" dirty="0" smtClean="0"/>
              <a:t>CORS requests</a:t>
            </a:r>
          </a:p>
          <a:p>
            <a:pPr lvl="2"/>
            <a:r>
              <a:rPr lang="en-US" dirty="0" smtClean="0"/>
              <a:t>Can use JavaScript functions for request/response</a:t>
            </a:r>
          </a:p>
          <a:p>
            <a:pPr lvl="2"/>
            <a:r>
              <a:rPr lang="en-US" dirty="0" smtClean="0"/>
              <a:t>	Allows recording of requests that were made</a:t>
            </a:r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2575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358</TotalTime>
  <Words>574</Words>
  <Application>Microsoft Macintosh PowerPoint</Application>
  <PresentationFormat>On-screen Show (4:3)</PresentationFormat>
  <Paragraphs>132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REST Testing With Mountebank </vt:lpstr>
      <vt:lpstr>JS App Development</vt:lpstr>
      <vt:lpstr>JS App Development</vt:lpstr>
      <vt:lpstr>JS App Development</vt:lpstr>
      <vt:lpstr>Mock Servers As A Solution</vt:lpstr>
      <vt:lpstr>Examples Software</vt:lpstr>
      <vt:lpstr>Mountebank Installation</vt:lpstr>
      <vt:lpstr>Agenda For Examples</vt:lpstr>
      <vt:lpstr>Simple Service</vt:lpstr>
      <vt:lpstr>Simple Service</vt:lpstr>
      <vt:lpstr>Restaurant Service</vt:lpstr>
    </vt:vector>
  </TitlesOfParts>
  <Company>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Testing With Mountebank </dc:title>
  <dc:creator>Donaby Henton</dc:creator>
  <cp:lastModifiedBy>Donaby Henton</cp:lastModifiedBy>
  <cp:revision>43</cp:revision>
  <dcterms:created xsi:type="dcterms:W3CDTF">2016-01-03T19:56:35Z</dcterms:created>
  <dcterms:modified xsi:type="dcterms:W3CDTF">2016-01-05T14:46:01Z</dcterms:modified>
</cp:coreProperties>
</file>