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F087D-155A-CC49-803F-ADA5E87CC64A}" type="datetimeFigureOut">
              <a:rPr lang="en-US" smtClean="0"/>
              <a:t>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A67F-C197-E74D-9FDA-9E55EF5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</a:t>
            </a:r>
            <a:r>
              <a:rPr lang="en-US" baseline="0" dirty="0" smtClean="0"/>
              <a:t>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</a:t>
            </a:r>
            <a:r>
              <a:rPr lang="en-US" baseline="0" dirty="0" smtClean="0"/>
              <a:t>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postman</a:t>
            </a:r>
          </a:p>
          <a:p>
            <a:r>
              <a:rPr lang="en-US" baseline="0" dirty="0" smtClean="0"/>
              <a:t>Launch </a:t>
            </a:r>
            <a:r>
              <a:rPr lang="en-US" baseline="0" dirty="0" smtClean="0"/>
              <a:t>mountebank</a:t>
            </a:r>
          </a:p>
          <a:p>
            <a:r>
              <a:rPr lang="en-US" baseline="0" dirty="0" smtClean="0"/>
              <a:t>Use postman to load it</a:t>
            </a:r>
          </a:p>
          <a:p>
            <a:r>
              <a:rPr lang="en-US" baseline="0" dirty="0" smtClean="0"/>
              <a:t>Use postman to test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A67F-C197-E74D-9FDA-9E55EF59A7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nhenton-springmvc3.herokuapp.com/app/swagger/sdo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btest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mbtest.org/docs/inst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Testing With</a:t>
            </a:r>
            <a:br>
              <a:rPr lang="en-US" dirty="0" smtClean="0"/>
            </a:br>
            <a:r>
              <a:rPr lang="en-US" dirty="0" smtClean="0"/>
              <a:t>Mountebank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at </a:t>
            </a:r>
            <a:r>
              <a:rPr lang="en-US" dirty="0" err="1" smtClean="0"/>
              <a:t>MadJS</a:t>
            </a:r>
            <a:r>
              <a:rPr lang="en-US" dirty="0" smtClean="0"/>
              <a:t> </a:t>
            </a:r>
            <a:r>
              <a:rPr lang="en-US" dirty="0" err="1" smtClean="0"/>
              <a:t>Feburary</a:t>
            </a:r>
            <a:r>
              <a:rPr lang="en-US" dirty="0" smtClean="0"/>
              <a:t> 8, 2016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4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comes from somewhere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err="1" smtClean="0"/>
              <a:t>Websockets</a:t>
            </a:r>
            <a:r>
              <a:rPr lang="en-US" dirty="0"/>
              <a:t> </a:t>
            </a:r>
            <a:r>
              <a:rPr lang="en-US" dirty="0" smtClean="0"/>
              <a:t>(?)</a:t>
            </a:r>
          </a:p>
          <a:p>
            <a:r>
              <a:rPr lang="en-US" dirty="0" smtClean="0"/>
              <a:t>During development service may not be available yet</a:t>
            </a:r>
          </a:p>
          <a:p>
            <a:pPr lvl="1"/>
            <a:r>
              <a:rPr lang="en-US" dirty="0" smtClean="0"/>
              <a:t>Backend developers may be developing it as you speak</a:t>
            </a:r>
          </a:p>
          <a:p>
            <a:pPr lvl="1"/>
            <a:r>
              <a:rPr lang="en-US" dirty="0" smtClean="0"/>
              <a:t>Not unusual for Front-end ‘to wait for’ service</a:t>
            </a:r>
          </a:p>
          <a:p>
            <a:r>
              <a:rPr lang="en-US" dirty="0" smtClean="0"/>
              <a:t>Would like to have parallel development</a:t>
            </a:r>
          </a:p>
          <a:p>
            <a:pPr lvl="1"/>
            <a:r>
              <a:rPr lang="en-US" dirty="0" smtClean="0"/>
              <a:t>FE and BE working simultaneously</a:t>
            </a:r>
          </a:p>
          <a:p>
            <a:pPr lvl="1"/>
            <a:r>
              <a:rPr lang="en-US" dirty="0" smtClean="0"/>
              <a:t>How to get that to happen?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5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approach: documentation</a:t>
            </a:r>
          </a:p>
          <a:p>
            <a:pPr lvl="1"/>
            <a:r>
              <a:rPr lang="en-US" dirty="0" smtClean="0"/>
              <a:t>Backend provides sample JSON</a:t>
            </a:r>
          </a:p>
          <a:p>
            <a:pPr lvl="1"/>
            <a:r>
              <a:rPr lang="en-US" dirty="0" smtClean="0"/>
              <a:t>Documentation of requests, responses, error codes</a:t>
            </a:r>
          </a:p>
          <a:p>
            <a:r>
              <a:rPr lang="en-US" dirty="0"/>
              <a:t>Swagger 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2"/>
              </a:rPr>
              <a:t>http://donhenton-springmvc3.herokuapp.com/app/swagger/sdoc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Need to communicate the service to FE </a:t>
            </a:r>
            <a:r>
              <a:rPr lang="en-US" dirty="0" err="1" smtClean="0"/>
              <a:t>devs</a:t>
            </a:r>
            <a:endParaRPr lang="en-US" dirty="0"/>
          </a:p>
          <a:p>
            <a:pPr lvl="1"/>
            <a:r>
              <a:rPr lang="en-US" dirty="0" smtClean="0"/>
              <a:t>But don’t want to spend forever, supposed to be coding it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7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Servers As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 Servers</a:t>
            </a:r>
            <a:endParaRPr lang="en-US" dirty="0"/>
          </a:p>
          <a:p>
            <a:pPr lvl="1"/>
            <a:r>
              <a:rPr lang="en-US" dirty="0" err="1" smtClean="0"/>
              <a:t>Wiremock</a:t>
            </a:r>
            <a:r>
              <a:rPr lang="en-US" dirty="0" smtClean="0"/>
              <a:t> </a:t>
            </a:r>
            <a:r>
              <a:rPr lang="en-US" dirty="0"/>
              <a:t>(java http://</a:t>
            </a:r>
            <a:r>
              <a:rPr lang="en-US" dirty="0" err="1"/>
              <a:t>wiremock.org</a:t>
            </a:r>
            <a:r>
              <a:rPr lang="en-US" dirty="0"/>
              <a:t>/)</a:t>
            </a:r>
          </a:p>
          <a:p>
            <a:pPr lvl="1"/>
            <a:r>
              <a:rPr lang="en-US" dirty="0" smtClean="0"/>
              <a:t>Mountebank (node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mbtest.org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Mountebank does</a:t>
            </a:r>
          </a:p>
          <a:p>
            <a:pPr lvl="1"/>
            <a:r>
              <a:rPr lang="en-US" dirty="0" smtClean="0"/>
              <a:t>Provides a server that can be programmed to simulate request/response (</a:t>
            </a:r>
            <a:r>
              <a:rPr lang="en-US" dirty="0" err="1" smtClean="0"/>
              <a:t>eg</a:t>
            </a:r>
            <a:r>
              <a:rPr lang="en-US" dirty="0" smtClean="0"/>
              <a:t> JSON REST service)</a:t>
            </a:r>
          </a:p>
          <a:p>
            <a:pPr lvl="1"/>
            <a:r>
              <a:rPr lang="en-US" dirty="0" smtClean="0"/>
              <a:t>Programmable DSL for request/response (JSON)</a:t>
            </a:r>
          </a:p>
          <a:p>
            <a:pPr lvl="1"/>
            <a:r>
              <a:rPr lang="en-US" dirty="0" smtClean="0"/>
              <a:t>Multiple protocols (http, https, </a:t>
            </a:r>
            <a:r>
              <a:rPr lang="en-US" dirty="0" err="1" smtClean="0"/>
              <a:t>smtp</a:t>
            </a:r>
            <a:r>
              <a:rPr lang="en-US" dirty="0" smtClean="0"/>
              <a:t>, </a:t>
            </a:r>
            <a:r>
              <a:rPr lang="en-US" dirty="0" err="1" smtClean="0"/>
              <a:t>tcp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090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 (chrome plugin)</a:t>
            </a:r>
          </a:p>
          <a:p>
            <a:r>
              <a:rPr lang="en-US" dirty="0" smtClean="0"/>
              <a:t>Mountebank</a:t>
            </a:r>
          </a:p>
          <a:p>
            <a:r>
              <a:rPr lang="en-US" dirty="0"/>
              <a:t>Mountebank-UI </a:t>
            </a:r>
            <a:r>
              <a:rPr lang="en-US" dirty="0" smtClean="0"/>
              <a:t>(http</a:t>
            </a:r>
            <a:r>
              <a:rPr lang="en-US" dirty="0"/>
              <a:t>://</a:t>
            </a:r>
            <a:r>
              <a:rPr lang="en-US" dirty="0" err="1"/>
              <a:t>donhenton.github.io</a:t>
            </a:r>
            <a:r>
              <a:rPr lang="en-US" dirty="0"/>
              <a:t>/mountebank-UI/</a:t>
            </a:r>
            <a:r>
              <a:rPr lang="en-US" dirty="0" err="1"/>
              <a:t>public_html</a:t>
            </a:r>
            <a:r>
              <a:rPr lang="en-US" dirty="0"/>
              <a:t>/</a:t>
            </a:r>
            <a:r>
              <a:rPr lang="en-US" dirty="0" err="1"/>
              <a:t>index.html</a:t>
            </a:r>
            <a:r>
              <a:rPr lang="en-US" dirty="0"/>
              <a:t>#</a:t>
            </a:r>
            <a:r>
              <a:rPr lang="en-US" dirty="0" smtClean="0"/>
              <a:t>/)</a:t>
            </a:r>
            <a:endParaRPr lang="en-US" dirty="0"/>
          </a:p>
          <a:p>
            <a:pPr marL="2825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26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Mountebank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 (chrome plugin)</a:t>
            </a:r>
          </a:p>
          <a:p>
            <a:r>
              <a:rPr lang="en-US" dirty="0" smtClean="0"/>
              <a:t>Mountebank</a:t>
            </a:r>
          </a:p>
          <a:p>
            <a:r>
              <a:rPr lang="en-US" dirty="0"/>
              <a:t>Mountebank-UI </a:t>
            </a:r>
            <a:r>
              <a:rPr lang="en-US" dirty="0" smtClean="0"/>
              <a:t>(http</a:t>
            </a:r>
            <a:r>
              <a:rPr lang="en-US" dirty="0"/>
              <a:t>://</a:t>
            </a:r>
            <a:r>
              <a:rPr lang="en-US" dirty="0" err="1"/>
              <a:t>donhenton.github.io</a:t>
            </a:r>
            <a:r>
              <a:rPr lang="en-US" dirty="0"/>
              <a:t>/mountebank-UI/</a:t>
            </a:r>
            <a:r>
              <a:rPr lang="en-US" dirty="0" err="1"/>
              <a:t>public_html</a:t>
            </a:r>
            <a:r>
              <a:rPr lang="en-US" dirty="0"/>
              <a:t>/</a:t>
            </a:r>
            <a:r>
              <a:rPr lang="en-US" dirty="0" err="1"/>
              <a:t>index.html</a:t>
            </a:r>
            <a:r>
              <a:rPr lang="en-US" dirty="0"/>
              <a:t>#</a:t>
            </a:r>
            <a:r>
              <a:rPr lang="en-US" dirty="0" smtClean="0"/>
              <a:t>/)</a:t>
            </a:r>
            <a:endParaRPr lang="en-US" dirty="0"/>
          </a:p>
          <a:p>
            <a:pPr marL="2825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7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 (chrome plugin)</a:t>
            </a:r>
          </a:p>
          <a:p>
            <a:r>
              <a:rPr lang="en-US" dirty="0">
                <a:hlinkClick r:id="rId3"/>
              </a:rPr>
              <a:t>http://www.mbtest.org/docs/</a:t>
            </a:r>
            <a:r>
              <a:rPr lang="en-US" dirty="0" smtClean="0">
                <a:hlinkClick r:id="rId3"/>
              </a:rPr>
              <a:t>install</a:t>
            </a:r>
            <a:endParaRPr lang="en-US" dirty="0" smtClean="0"/>
          </a:p>
          <a:p>
            <a:pPr lvl="1"/>
            <a:r>
              <a:rPr lang="en-US" dirty="0" smtClean="0"/>
              <a:t>Provides various options</a:t>
            </a:r>
          </a:p>
          <a:p>
            <a:pPr lvl="1"/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smtClean="0"/>
              <a:t> mountebank -g</a:t>
            </a:r>
            <a:endParaRPr lang="en-US" dirty="0"/>
          </a:p>
          <a:p>
            <a:pPr marL="2825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7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324</TotalTime>
  <Words>316</Words>
  <Application>Microsoft Macintosh PowerPoint</Application>
  <PresentationFormat>On-screen Show (4:3)</PresentationFormat>
  <Paragraphs>62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Revolution</vt:lpstr>
      <vt:lpstr>REST Testing With Mountebank </vt:lpstr>
      <vt:lpstr>JS App Development</vt:lpstr>
      <vt:lpstr>JS App Development</vt:lpstr>
      <vt:lpstr>Mock Servers As A Solution</vt:lpstr>
      <vt:lpstr>Examples</vt:lpstr>
      <vt:lpstr>Mountebank Installation</vt:lpstr>
      <vt:lpstr>Examples</vt:lpstr>
    </vt:vector>
  </TitlesOfParts>
  <Company>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Testing With Mountebank </dc:title>
  <dc:creator>Donaby Henton</dc:creator>
  <cp:lastModifiedBy>Donaby Henton</cp:lastModifiedBy>
  <cp:revision>23</cp:revision>
  <dcterms:created xsi:type="dcterms:W3CDTF">2016-01-03T19:56:35Z</dcterms:created>
  <dcterms:modified xsi:type="dcterms:W3CDTF">2016-01-04T01:22:36Z</dcterms:modified>
</cp:coreProperties>
</file>