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</a:t>
            </a:r>
            <a:r>
              <a:rPr lang="en-US" baseline="0" dirty="0" smtClean="0"/>
              <a:t>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</a:t>
            </a:r>
            <a:r>
              <a:rPr lang="en-US" baseline="0" smtClean="0"/>
              <a:t>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Feburary</a:t>
            </a:r>
            <a:r>
              <a:rPr lang="en-US" dirty="0" smtClean="0"/>
              <a:t>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/>
              <a:t>donhenton.github.io</a:t>
            </a:r>
            <a:r>
              <a:rPr lang="en-US" dirty="0"/>
              <a:t>/mountebank-UI/</a:t>
            </a:r>
            <a:r>
              <a:rPr lang="en-US" dirty="0" err="1"/>
              <a:t>public_html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#</a:t>
            </a:r>
            <a:r>
              <a:rPr lang="en-US" dirty="0" smtClean="0"/>
              <a:t>/)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135</TotalTime>
  <Words>235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REST Testing With Mountebank </vt:lpstr>
      <vt:lpstr>JS App Development</vt:lpstr>
      <vt:lpstr>JS App Development</vt:lpstr>
      <vt:lpstr>Mock Servers As A Solution</vt:lpstr>
      <vt:lpstr>Examples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20</cp:revision>
  <dcterms:created xsi:type="dcterms:W3CDTF">2016-01-03T19:56:35Z</dcterms:created>
  <dcterms:modified xsi:type="dcterms:W3CDTF">2016-01-03T22:13:18Z</dcterms:modified>
</cp:coreProperties>
</file>