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2223-B916-49D2-A896-7D2AA1690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71" y="99049"/>
            <a:ext cx="9650627" cy="1096899"/>
          </a:xfrm>
        </p:spPr>
        <p:txBody>
          <a:bodyPr/>
          <a:lstStyle/>
          <a:p>
            <a:pPr algn="ctr"/>
            <a:r>
              <a:rPr lang="en-US" sz="4800" b="1" dirty="0"/>
              <a:t>SEO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47F9E-30BF-40FA-B1DF-DC88D836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198" y="5761101"/>
            <a:ext cx="6870814" cy="10968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Powered by: 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Zetatron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Solutions Private Limited</a:t>
            </a:r>
          </a:p>
          <a:p>
            <a:pPr lvl="3"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B01, H-140,BSI Business Park</a:t>
            </a:r>
            <a:b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Sec-63, Noida (Delhi NCR)</a:t>
            </a:r>
            <a:b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India</a:t>
            </a:r>
            <a:endParaRPr lang="en-US" sz="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710D0-24CE-4244-83B6-39A9D1C4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1112137"/>
            <a:ext cx="8872152" cy="44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22B5-9C00-497C-B98F-17A5B0D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Beneficial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11E7-2BDE-45D7-85C3-FBC7AABD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optimize your website in Google to achieve top spot organic rankings with most convertible and specific keywords. </a:t>
            </a:r>
          </a:p>
          <a:p>
            <a:r>
              <a:rPr lang="en-US" dirty="0"/>
              <a:t>Our Beneficial Services that Helps to Rule Out Over Internet:- </a:t>
            </a:r>
          </a:p>
          <a:p>
            <a:pPr lvl="1"/>
            <a:r>
              <a:rPr lang="en-US" dirty="0"/>
              <a:t>1. Static, Dynamic and E-Commerce Web Design </a:t>
            </a:r>
          </a:p>
          <a:p>
            <a:pPr lvl="1"/>
            <a:r>
              <a:rPr lang="en-US" dirty="0"/>
              <a:t>2. Online Marketing </a:t>
            </a:r>
          </a:p>
          <a:p>
            <a:pPr lvl="1"/>
            <a:r>
              <a:rPr lang="en-US" dirty="0"/>
              <a:t>3. Result Oriented SEO Services </a:t>
            </a:r>
          </a:p>
          <a:p>
            <a:pPr lvl="1"/>
            <a:r>
              <a:rPr lang="en-US" dirty="0"/>
              <a:t>4. SMM Services </a:t>
            </a:r>
          </a:p>
          <a:p>
            <a:pPr lvl="1"/>
            <a:r>
              <a:rPr lang="en-US" dirty="0"/>
              <a:t>5. PPC &amp; Facebook Advertising </a:t>
            </a:r>
          </a:p>
          <a:p>
            <a:pPr lvl="1"/>
            <a:r>
              <a:rPr lang="en-US" dirty="0"/>
              <a:t>6. Online Reputation Management Services</a:t>
            </a:r>
          </a:p>
        </p:txBody>
      </p:sp>
    </p:spTree>
    <p:extLst>
      <p:ext uri="{BB962C8B-B14F-4D97-AF65-F5344CB8AC3E}">
        <p14:creationId xmlns:p14="http://schemas.microsoft.com/office/powerpoint/2010/main" val="22794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9C1F-C603-465E-B4C5-1092D3A8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7BCD-9F27-4990-A851-41371855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proposal describes about our services, payment terms, and schedule for the SEO program. </a:t>
            </a:r>
          </a:p>
          <a:p>
            <a:r>
              <a:rPr lang="en-US" dirty="0"/>
              <a:t>SEO Objectives </a:t>
            </a:r>
          </a:p>
          <a:p>
            <a:pPr lvl="1"/>
            <a:r>
              <a:rPr lang="en-US" dirty="0"/>
              <a:t>Increase organic website traffic and keyword rankings</a:t>
            </a:r>
          </a:p>
          <a:p>
            <a:pPr lvl="1"/>
            <a:r>
              <a:rPr lang="en-US" dirty="0"/>
              <a:t>Create new customer base</a:t>
            </a:r>
          </a:p>
          <a:p>
            <a:pPr lvl="1"/>
            <a:r>
              <a:rPr lang="en-US" dirty="0"/>
              <a:t>Increase brand awareness </a:t>
            </a:r>
          </a:p>
          <a:p>
            <a:pPr lvl="1"/>
            <a:r>
              <a:rPr lang="en-US" dirty="0"/>
              <a:t>Increase social attraction</a:t>
            </a:r>
          </a:p>
          <a:p>
            <a:pPr lvl="1"/>
            <a:r>
              <a:rPr lang="en-US" dirty="0"/>
              <a:t>Brand your product as international level</a:t>
            </a:r>
          </a:p>
        </p:txBody>
      </p:sp>
    </p:spTree>
    <p:extLst>
      <p:ext uri="{BB962C8B-B14F-4D97-AF65-F5344CB8AC3E}">
        <p14:creationId xmlns:p14="http://schemas.microsoft.com/office/powerpoint/2010/main" val="203406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29A95-41A7-4160-8AE2-CD17702EC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99930"/>
              </p:ext>
            </p:extLst>
          </p:nvPr>
        </p:nvGraphicFramePr>
        <p:xfrm>
          <a:off x="653149" y="0"/>
          <a:ext cx="8873910" cy="687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970">
                  <a:extLst>
                    <a:ext uri="{9D8B030D-6E8A-4147-A177-3AD203B41FA5}">
                      <a16:colId xmlns:a16="http://schemas.microsoft.com/office/drawing/2014/main" val="2015965660"/>
                    </a:ext>
                  </a:extLst>
                </a:gridCol>
                <a:gridCol w="2957970">
                  <a:extLst>
                    <a:ext uri="{9D8B030D-6E8A-4147-A177-3AD203B41FA5}">
                      <a16:colId xmlns:a16="http://schemas.microsoft.com/office/drawing/2014/main" val="3908629740"/>
                    </a:ext>
                  </a:extLst>
                </a:gridCol>
                <a:gridCol w="2957970">
                  <a:extLst>
                    <a:ext uri="{9D8B030D-6E8A-4147-A177-3AD203B41FA5}">
                      <a16:colId xmlns:a16="http://schemas.microsoft.com/office/drawing/2014/main" val="2294298771"/>
                    </a:ext>
                  </a:extLst>
                </a:gridCol>
              </a:tblGrid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38080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INR 10,000 /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INR 15,000 /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INR 21,000 /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46793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10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635177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4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50081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60-70% keywords top 5 Guarantee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60-70% keywords top 10 Guarantee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60-70% keywords top 15-20 Guarantee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328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50 Directory Submissions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 Directory Submissions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 Directory Submissions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44711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50 Social Bookmarking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 Social Bookmarking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 Social Bookmarking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45168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fr-FR" sz="1100" dirty="0"/>
                        <a:t>5 Article Subissions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10 Article Subissions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20 Article Subissions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82322"/>
                  </a:ext>
                </a:extLst>
              </a:tr>
              <a:tr h="412069">
                <a:tc>
                  <a:txBody>
                    <a:bodyPr/>
                    <a:lstStyle/>
                    <a:p>
                      <a:r>
                        <a:rPr lang="en-US" sz="1100" dirty="0"/>
                        <a:t>35+  Classified Business listing for local and word search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50+  Classified Business listing for local and word search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100+  Classified Business listing for local and word search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37532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On page Optimization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On page Optimization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On page Optimization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51689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Title Tag Optimization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page Title Tag Optimization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page Title Tag Optimization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59893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Meta Description Optimization 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Meta Description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Meta Description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8305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10 Keyword Optimization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 Keyword Optimization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 Keyword Optimization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11300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Body Text Optimization 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Body Text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Body Text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62969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Image &amp; Hyperlink Optimization 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 &amp; Hyperlink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 &amp; Hyperlink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11448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HTML &amp; XML Sitemap 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Sitemap Implementation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Sitemap Implementation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62773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 Page Tag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Optimisation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 Tag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 Tag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21099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dirty="0"/>
                        <a:t>Internal link optimization 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Internal link structuring &amp;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Internal link structuring &amp; optimization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71002"/>
                  </a:ext>
                </a:extLst>
              </a:tr>
              <a:tr h="35810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Robot.txt Implementation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Robot.txt Implementation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24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349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SEO Proposal</vt:lpstr>
      <vt:lpstr>Other Beneficial Services </vt:lpstr>
      <vt:lpstr>SEO 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Proposal</dc:title>
  <dc:creator>Amarnath rana</dc:creator>
  <cp:lastModifiedBy>Amarnath rana</cp:lastModifiedBy>
  <cp:revision>4</cp:revision>
  <dcterms:created xsi:type="dcterms:W3CDTF">2019-11-12T09:26:01Z</dcterms:created>
  <dcterms:modified xsi:type="dcterms:W3CDTF">2019-11-12T10:46:55Z</dcterms:modified>
</cp:coreProperties>
</file>