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3"/>
    <p:sldId id="257" r:id="rId34"/>
    <p:sldId id="258" r:id="rId35"/>
    <p:sldId id="259" r:id="rId36"/>
    <p:sldId id="260" r:id="rId37"/>
    <p:sldId id="261" r:id="rId38"/>
    <p:sldId id="262" r:id="rId39"/>
    <p:sldId id="263" r:id="rId4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Kaushan Script" charset="1" panose="03060602040705080205"/>
      <p:regular r:id="rId10"/>
    </p:embeddedFont>
    <p:embeddedFont>
      <p:font typeface="Chunk Five" charset="1" panose="00000500000000000000"/>
      <p:regular r:id="rId11"/>
    </p:embeddedFont>
    <p:embeddedFont>
      <p:font typeface="Public Sans" charset="1" panose="00000000000000000000"/>
      <p:regular r:id="rId12"/>
    </p:embeddedFont>
    <p:embeddedFont>
      <p:font typeface="Public Sans Bold" charset="1" panose="00000000000000000000"/>
      <p:regular r:id="rId13"/>
    </p:embeddedFont>
    <p:embeddedFont>
      <p:font typeface="Public Sans Italics" charset="1" panose="00000000000000000000"/>
      <p:regular r:id="rId14"/>
    </p:embeddedFont>
    <p:embeddedFont>
      <p:font typeface="Public Sans Bold Italics" charset="1" panose="00000000000000000000"/>
      <p:regular r:id="rId15"/>
    </p:embeddedFont>
    <p:embeddedFont>
      <p:font typeface="Public Sans Thin" charset="1" panose="00000000000000000000"/>
      <p:regular r:id="rId16"/>
    </p:embeddedFont>
    <p:embeddedFont>
      <p:font typeface="Public Sans Thin Italics" charset="1" panose="00000000000000000000"/>
      <p:regular r:id="rId17"/>
    </p:embeddedFont>
    <p:embeddedFont>
      <p:font typeface="Public Sans Medium" charset="1" panose="00000000000000000000"/>
      <p:regular r:id="rId18"/>
    </p:embeddedFont>
    <p:embeddedFont>
      <p:font typeface="Public Sans Medium Italics" charset="1" panose="00000000000000000000"/>
      <p:regular r:id="rId19"/>
    </p:embeddedFont>
    <p:embeddedFont>
      <p:font typeface="Public Sans Heavy" charset="1" panose="00000000000000000000"/>
      <p:regular r:id="rId20"/>
    </p:embeddedFont>
    <p:embeddedFont>
      <p:font typeface="Public Sans Heavy Italics" charset="1" panose="00000000000000000000"/>
      <p:regular r:id="rId21"/>
    </p:embeddedFont>
    <p:embeddedFont>
      <p:font typeface="Laila" charset="1" panose="02000000000000000000"/>
      <p:regular r:id="rId22"/>
    </p:embeddedFont>
    <p:embeddedFont>
      <p:font typeface="Laila Bold" charset="1" panose="02000000000000000000"/>
      <p:regular r:id="rId23"/>
    </p:embeddedFont>
    <p:embeddedFont>
      <p:font typeface="Laila Light" charset="1" panose="02000000000000000000"/>
      <p:regular r:id="rId24"/>
    </p:embeddedFont>
    <p:embeddedFont>
      <p:font typeface="Laila Medium" charset="1" panose="02000000000000000000"/>
      <p:regular r:id="rId25"/>
    </p:embeddedFont>
    <p:embeddedFont>
      <p:font typeface="Laila Semi-Bold" charset="1" panose="02000000000000000000"/>
      <p:regular r:id="rId26"/>
    </p:embeddedFont>
    <p:embeddedFont>
      <p:font typeface="Assistant" charset="1" panose="00000500000000000000"/>
      <p:regular r:id="rId27"/>
    </p:embeddedFont>
    <p:embeddedFont>
      <p:font typeface="Assistant Bold" charset="1" panose="00000800000000000000"/>
      <p:regular r:id="rId28"/>
    </p:embeddedFont>
    <p:embeddedFont>
      <p:font typeface="Assistant Extra-Light" charset="1" panose="00000300000000000000"/>
      <p:regular r:id="rId29"/>
    </p:embeddedFont>
    <p:embeddedFont>
      <p:font typeface="Assistant Light" charset="1" panose="00000400000000000000"/>
      <p:regular r:id="rId30"/>
    </p:embeddedFont>
    <p:embeddedFont>
      <p:font typeface="Assistant Semi-Bold" charset="1" panose="00000700000000000000"/>
      <p:regular r:id="rId31"/>
    </p:embeddedFont>
    <p:embeddedFont>
      <p:font typeface="Assistant Ultra-Bold" charset="1" panose="0000090000000000000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slides/slide1.xml" Type="http://schemas.openxmlformats.org/officeDocument/2006/relationships/slide"/><Relationship Id="rId34" Target="slides/slide2.xml" Type="http://schemas.openxmlformats.org/officeDocument/2006/relationships/slide"/><Relationship Id="rId35" Target="slides/slide3.xml" Type="http://schemas.openxmlformats.org/officeDocument/2006/relationships/slide"/><Relationship Id="rId36" Target="slides/slide4.xml" Type="http://schemas.openxmlformats.org/officeDocument/2006/relationships/slide"/><Relationship Id="rId37" Target="slides/slide5.xml" Type="http://schemas.openxmlformats.org/officeDocument/2006/relationships/slide"/><Relationship Id="rId38" Target="slides/slide6.xml" Type="http://schemas.openxmlformats.org/officeDocument/2006/relationships/slide"/><Relationship Id="rId39" Target="slides/slide7.xml" Type="http://schemas.openxmlformats.org/officeDocument/2006/relationships/slide"/><Relationship Id="rId4" Target="theme/theme1.xml" Type="http://schemas.openxmlformats.org/officeDocument/2006/relationships/theme"/><Relationship Id="rId40" Target="slides/slide8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7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0937802" y="3726325"/>
            <a:ext cx="6321498" cy="4219600"/>
          </a:xfrm>
          <a:custGeom>
            <a:avLst/>
            <a:gdLst/>
            <a:ahLst/>
            <a:cxnLst/>
            <a:rect r="r" b="b" t="t" l="l"/>
            <a:pathLst>
              <a:path h="4219600" w="6321498">
                <a:moveTo>
                  <a:pt x="0" y="4219600"/>
                </a:moveTo>
                <a:lnTo>
                  <a:pt x="6321498" y="4219600"/>
                </a:lnTo>
                <a:lnTo>
                  <a:pt x="6321498" y="0"/>
                </a:lnTo>
                <a:lnTo>
                  <a:pt x="0" y="0"/>
                </a:lnTo>
                <a:lnTo>
                  <a:pt x="0" y="42196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168831">
            <a:off x="9174445" y="7332266"/>
            <a:ext cx="11644271" cy="5909468"/>
          </a:xfrm>
          <a:custGeom>
            <a:avLst/>
            <a:gdLst/>
            <a:ahLst/>
            <a:cxnLst/>
            <a:rect r="r" b="b" t="t" l="l"/>
            <a:pathLst>
              <a:path h="5909468" w="11644271">
                <a:moveTo>
                  <a:pt x="0" y="0"/>
                </a:moveTo>
                <a:lnTo>
                  <a:pt x="11644271" y="0"/>
                </a:lnTo>
                <a:lnTo>
                  <a:pt x="11644271" y="5909468"/>
                </a:lnTo>
                <a:lnTo>
                  <a:pt x="0" y="59094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616525"/>
            <a:ext cx="6321498" cy="4219600"/>
          </a:xfrm>
          <a:custGeom>
            <a:avLst/>
            <a:gdLst/>
            <a:ahLst/>
            <a:cxnLst/>
            <a:rect r="r" b="b" t="t" l="l"/>
            <a:pathLst>
              <a:path h="4219600" w="6321498">
                <a:moveTo>
                  <a:pt x="0" y="0"/>
                </a:moveTo>
                <a:lnTo>
                  <a:pt x="6321498" y="0"/>
                </a:lnTo>
                <a:lnTo>
                  <a:pt x="6321498" y="4219600"/>
                </a:lnTo>
                <a:lnTo>
                  <a:pt x="0" y="421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177029">
            <a:off x="-2530716" y="-3408000"/>
            <a:ext cx="11644271" cy="5909468"/>
          </a:xfrm>
          <a:custGeom>
            <a:avLst/>
            <a:gdLst/>
            <a:ahLst/>
            <a:cxnLst/>
            <a:rect r="r" b="b" t="t" l="l"/>
            <a:pathLst>
              <a:path h="5909468" w="11644271">
                <a:moveTo>
                  <a:pt x="0" y="0"/>
                </a:moveTo>
                <a:lnTo>
                  <a:pt x="11644271" y="0"/>
                </a:lnTo>
                <a:lnTo>
                  <a:pt x="11644271" y="5909468"/>
                </a:lnTo>
                <a:lnTo>
                  <a:pt x="0" y="59094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433081" y="328008"/>
            <a:ext cx="918068" cy="2577033"/>
          </a:xfrm>
          <a:custGeom>
            <a:avLst/>
            <a:gdLst/>
            <a:ahLst/>
            <a:cxnLst/>
            <a:rect r="r" b="b" t="t" l="l"/>
            <a:pathLst>
              <a:path h="2577033" w="918068">
                <a:moveTo>
                  <a:pt x="0" y="0"/>
                </a:moveTo>
                <a:lnTo>
                  <a:pt x="918068" y="0"/>
                </a:lnTo>
                <a:lnTo>
                  <a:pt x="918068" y="2577033"/>
                </a:lnTo>
                <a:lnTo>
                  <a:pt x="0" y="25770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2357986"/>
            <a:ext cx="18288000" cy="2785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74"/>
              </a:lnSpc>
            </a:pPr>
            <a:r>
              <a:rPr lang="en-US" sz="10860">
                <a:solidFill>
                  <a:srgbClr val="B48787"/>
                </a:solidFill>
                <a:latin typeface="Chunk Five"/>
              </a:rPr>
              <a:t>CORNERSTONE </a:t>
            </a:r>
          </a:p>
          <a:p>
            <a:pPr algn="ctr">
              <a:lnSpc>
                <a:spcPts val="9774"/>
              </a:lnSpc>
            </a:pPr>
            <a:r>
              <a:rPr lang="en-US" sz="10860">
                <a:solidFill>
                  <a:srgbClr val="B48787"/>
                </a:solidFill>
                <a:latin typeface="Chunk Five"/>
              </a:rPr>
              <a:t>PROJECT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28700" y="6173614"/>
            <a:ext cx="918068" cy="2577033"/>
          </a:xfrm>
          <a:custGeom>
            <a:avLst/>
            <a:gdLst/>
            <a:ahLst/>
            <a:cxnLst/>
            <a:rect r="r" b="b" t="t" l="l"/>
            <a:pathLst>
              <a:path h="2577033" w="918068">
                <a:moveTo>
                  <a:pt x="0" y="0"/>
                </a:moveTo>
                <a:lnTo>
                  <a:pt x="918068" y="0"/>
                </a:lnTo>
                <a:lnTo>
                  <a:pt x="918068" y="2577033"/>
                </a:lnTo>
                <a:lnTo>
                  <a:pt x="0" y="25770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682630" y="5597781"/>
            <a:ext cx="11953116" cy="3900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9"/>
              </a:lnSpc>
            </a:pPr>
            <a:r>
              <a:rPr lang="en-US" sz="6366">
                <a:solidFill>
                  <a:srgbClr val="B48787"/>
                </a:solidFill>
                <a:latin typeface="Laila Bold"/>
              </a:rPr>
              <a:t>By: </a:t>
            </a:r>
          </a:p>
          <a:p>
            <a:pPr algn="ctr">
              <a:lnSpc>
                <a:spcPts val="5729"/>
              </a:lnSpc>
            </a:pPr>
            <a:r>
              <a:rPr lang="en-US" sz="6366">
                <a:solidFill>
                  <a:srgbClr val="B48787"/>
                </a:solidFill>
                <a:latin typeface="Laila Bold"/>
              </a:rPr>
              <a:t>Haya Al-qahtani </a:t>
            </a:r>
          </a:p>
          <a:p>
            <a:pPr algn="ctr">
              <a:lnSpc>
                <a:spcPts val="5729"/>
              </a:lnSpc>
            </a:pPr>
            <a:r>
              <a:rPr lang="en-US" sz="6366">
                <a:solidFill>
                  <a:srgbClr val="B48787"/>
                </a:solidFill>
                <a:latin typeface="Laila Bold"/>
              </a:rPr>
              <a:t>Amar Alfailakawi</a:t>
            </a:r>
          </a:p>
          <a:p>
            <a:pPr algn="ctr">
              <a:lnSpc>
                <a:spcPts val="5729"/>
              </a:lnSpc>
            </a:pPr>
            <a:r>
              <a:rPr lang="en-US" sz="6366">
                <a:solidFill>
                  <a:srgbClr val="B48787"/>
                </a:solidFill>
                <a:latin typeface="Laila Bold"/>
              </a:rPr>
              <a:t>Haya Al-shamlan</a:t>
            </a:r>
          </a:p>
          <a:p>
            <a:pPr algn="l">
              <a:lnSpc>
                <a:spcPts val="1679"/>
              </a:lnSpc>
            </a:pPr>
          </a:p>
          <a:p>
            <a:pPr algn="ctr">
              <a:lnSpc>
                <a:spcPts val="5729"/>
              </a:lnSpc>
            </a:pPr>
            <a:r>
              <a:rPr lang="en-US" sz="6366">
                <a:solidFill>
                  <a:srgbClr val="B48787"/>
                </a:solidFill>
                <a:latin typeface="Laila Bold"/>
              </a:rPr>
              <a:t>Maha Salem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7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168831">
            <a:off x="9174445" y="7332266"/>
            <a:ext cx="11644271" cy="5909468"/>
          </a:xfrm>
          <a:custGeom>
            <a:avLst/>
            <a:gdLst/>
            <a:ahLst/>
            <a:cxnLst/>
            <a:rect r="r" b="b" t="t" l="l"/>
            <a:pathLst>
              <a:path h="5909468" w="11644271">
                <a:moveTo>
                  <a:pt x="0" y="0"/>
                </a:moveTo>
                <a:lnTo>
                  <a:pt x="11644271" y="0"/>
                </a:lnTo>
                <a:lnTo>
                  <a:pt x="11644271" y="5909468"/>
                </a:lnTo>
                <a:lnTo>
                  <a:pt x="0" y="5909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177029">
            <a:off x="-2530716" y="-3408000"/>
            <a:ext cx="11644271" cy="5909468"/>
          </a:xfrm>
          <a:custGeom>
            <a:avLst/>
            <a:gdLst/>
            <a:ahLst/>
            <a:cxnLst/>
            <a:rect r="r" b="b" t="t" l="l"/>
            <a:pathLst>
              <a:path h="5909468" w="11644271">
                <a:moveTo>
                  <a:pt x="0" y="0"/>
                </a:moveTo>
                <a:lnTo>
                  <a:pt x="11644271" y="0"/>
                </a:lnTo>
                <a:lnTo>
                  <a:pt x="11644271" y="5909468"/>
                </a:lnTo>
                <a:lnTo>
                  <a:pt x="0" y="5909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433081" y="328008"/>
            <a:ext cx="918068" cy="2577033"/>
          </a:xfrm>
          <a:custGeom>
            <a:avLst/>
            <a:gdLst/>
            <a:ahLst/>
            <a:cxnLst/>
            <a:rect r="r" b="b" t="t" l="l"/>
            <a:pathLst>
              <a:path h="2577033" w="918068">
                <a:moveTo>
                  <a:pt x="0" y="0"/>
                </a:moveTo>
                <a:lnTo>
                  <a:pt x="918068" y="0"/>
                </a:lnTo>
                <a:lnTo>
                  <a:pt x="918068" y="2577033"/>
                </a:lnTo>
                <a:lnTo>
                  <a:pt x="0" y="25770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6173614"/>
            <a:ext cx="918068" cy="2577033"/>
          </a:xfrm>
          <a:custGeom>
            <a:avLst/>
            <a:gdLst/>
            <a:ahLst/>
            <a:cxnLst/>
            <a:rect r="r" b="b" t="t" l="l"/>
            <a:pathLst>
              <a:path h="2577033" w="918068">
                <a:moveTo>
                  <a:pt x="0" y="0"/>
                </a:moveTo>
                <a:lnTo>
                  <a:pt x="918068" y="0"/>
                </a:lnTo>
                <a:lnTo>
                  <a:pt x="918068" y="2577033"/>
                </a:lnTo>
                <a:lnTo>
                  <a:pt x="0" y="25770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0" y="4429125"/>
            <a:ext cx="18288000" cy="185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00"/>
              </a:lnSpc>
            </a:pPr>
            <a:r>
              <a:rPr lang="en-US" sz="15000">
                <a:solidFill>
                  <a:srgbClr val="B48787"/>
                </a:solidFill>
                <a:latin typeface="Kaushan Script"/>
              </a:rPr>
              <a:t>Azeemty website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7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05026" y="-1803625"/>
            <a:ext cx="12600049" cy="6394525"/>
          </a:xfrm>
          <a:custGeom>
            <a:avLst/>
            <a:gdLst/>
            <a:ahLst/>
            <a:cxnLst/>
            <a:rect r="r" b="b" t="t" l="l"/>
            <a:pathLst>
              <a:path h="6394525" w="12600049">
                <a:moveTo>
                  <a:pt x="0" y="0"/>
                </a:moveTo>
                <a:lnTo>
                  <a:pt x="12600049" y="0"/>
                </a:lnTo>
                <a:lnTo>
                  <a:pt x="12600049" y="6394525"/>
                </a:lnTo>
                <a:lnTo>
                  <a:pt x="0" y="6394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7797073"/>
            <a:ext cx="6164494" cy="4114800"/>
          </a:xfrm>
          <a:custGeom>
            <a:avLst/>
            <a:gdLst/>
            <a:ahLst/>
            <a:cxnLst/>
            <a:rect r="r" b="b" t="t" l="l"/>
            <a:pathLst>
              <a:path h="4114800" w="6164494">
                <a:moveTo>
                  <a:pt x="0" y="0"/>
                </a:moveTo>
                <a:lnTo>
                  <a:pt x="6164494" y="0"/>
                </a:lnTo>
                <a:lnTo>
                  <a:pt x="61644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33070" y="330459"/>
            <a:ext cx="991261" cy="2782486"/>
          </a:xfrm>
          <a:custGeom>
            <a:avLst/>
            <a:gdLst/>
            <a:ahLst/>
            <a:cxnLst/>
            <a:rect r="r" b="b" t="t" l="l"/>
            <a:pathLst>
              <a:path h="2782486" w="991261">
                <a:moveTo>
                  <a:pt x="0" y="0"/>
                </a:moveTo>
                <a:lnTo>
                  <a:pt x="991260" y="0"/>
                </a:lnTo>
                <a:lnTo>
                  <a:pt x="991260" y="2782486"/>
                </a:lnTo>
                <a:lnTo>
                  <a:pt x="0" y="27824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498260" y="6851984"/>
            <a:ext cx="991261" cy="2782486"/>
          </a:xfrm>
          <a:custGeom>
            <a:avLst/>
            <a:gdLst/>
            <a:ahLst/>
            <a:cxnLst/>
            <a:rect r="r" b="b" t="t" l="l"/>
            <a:pathLst>
              <a:path h="2782486" w="991261">
                <a:moveTo>
                  <a:pt x="0" y="0"/>
                </a:moveTo>
                <a:lnTo>
                  <a:pt x="991260" y="0"/>
                </a:lnTo>
                <a:lnTo>
                  <a:pt x="991260" y="2782486"/>
                </a:lnTo>
                <a:lnTo>
                  <a:pt x="0" y="27824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903992" y="563948"/>
            <a:ext cx="7384008" cy="1434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96"/>
              </a:lnSpc>
            </a:pPr>
            <a:r>
              <a:rPr lang="en-US" sz="5766">
                <a:solidFill>
                  <a:srgbClr val="B48787"/>
                </a:solidFill>
                <a:latin typeface="Laila Bold"/>
              </a:rPr>
              <a:t>PROBLEM</a:t>
            </a:r>
          </a:p>
          <a:p>
            <a:pPr algn="ctr">
              <a:lnSpc>
                <a:spcPts val="5268"/>
              </a:lnSpc>
            </a:pPr>
            <a:r>
              <a:rPr lang="en-US" sz="5066">
                <a:solidFill>
                  <a:srgbClr val="B48787"/>
                </a:solidFill>
                <a:latin typeface="Laila Bold"/>
              </a:rPr>
              <a:t>STATEMENT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286486" y="3670677"/>
            <a:ext cx="11665862" cy="5130282"/>
            <a:chOff x="0" y="0"/>
            <a:chExt cx="4255738" cy="187154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255738" cy="1871541"/>
            </a:xfrm>
            <a:custGeom>
              <a:avLst/>
              <a:gdLst/>
              <a:ahLst/>
              <a:cxnLst/>
              <a:rect r="r" b="b" t="t" l="l"/>
              <a:pathLst>
                <a:path h="1871541" w="4255738">
                  <a:moveTo>
                    <a:pt x="4131278" y="1871541"/>
                  </a:moveTo>
                  <a:lnTo>
                    <a:pt x="124460" y="1871541"/>
                  </a:lnTo>
                  <a:cubicBezTo>
                    <a:pt x="55880" y="1871541"/>
                    <a:pt x="0" y="1815661"/>
                    <a:pt x="0" y="174708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131278" y="0"/>
                  </a:lnTo>
                  <a:cubicBezTo>
                    <a:pt x="4199858" y="0"/>
                    <a:pt x="4255738" y="55880"/>
                    <a:pt x="4255738" y="124460"/>
                  </a:cubicBezTo>
                  <a:lnTo>
                    <a:pt x="4255738" y="1747081"/>
                  </a:lnTo>
                  <a:cubicBezTo>
                    <a:pt x="4255738" y="1815661"/>
                    <a:pt x="4199858" y="1871541"/>
                    <a:pt x="4131278" y="1871541"/>
                  </a:cubicBezTo>
                  <a:close/>
                </a:path>
              </a:pathLst>
            </a:custGeom>
            <a:solidFill>
              <a:srgbClr val="F3CFCF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2684366" y="4683243"/>
            <a:ext cx="10870101" cy="309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sz="3399">
                <a:solidFill>
                  <a:srgbClr val="B48787"/>
                </a:solidFill>
                <a:latin typeface="Public Sans"/>
              </a:rPr>
              <a:t>Planning an event can be a daunting task, especially when it comes to catering. Finding the right caterer that match your event’s theme and budget is often time-consuming and stressful. Additionally, coordinating with multiple caterers for different types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7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05022" y="-2168563"/>
            <a:ext cx="12600049" cy="6394525"/>
          </a:xfrm>
          <a:custGeom>
            <a:avLst/>
            <a:gdLst/>
            <a:ahLst/>
            <a:cxnLst/>
            <a:rect r="r" b="b" t="t" l="l"/>
            <a:pathLst>
              <a:path h="6394525" w="12600049">
                <a:moveTo>
                  <a:pt x="0" y="0"/>
                </a:moveTo>
                <a:lnTo>
                  <a:pt x="12600049" y="0"/>
                </a:lnTo>
                <a:lnTo>
                  <a:pt x="12600049" y="6394526"/>
                </a:lnTo>
                <a:lnTo>
                  <a:pt x="0" y="6394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7797073"/>
            <a:ext cx="6164494" cy="4114800"/>
          </a:xfrm>
          <a:custGeom>
            <a:avLst/>
            <a:gdLst/>
            <a:ahLst/>
            <a:cxnLst/>
            <a:rect r="r" b="b" t="t" l="l"/>
            <a:pathLst>
              <a:path h="4114800" w="6164494">
                <a:moveTo>
                  <a:pt x="0" y="0"/>
                </a:moveTo>
                <a:lnTo>
                  <a:pt x="6164494" y="0"/>
                </a:lnTo>
                <a:lnTo>
                  <a:pt x="61644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33070" y="330459"/>
            <a:ext cx="991261" cy="2782486"/>
          </a:xfrm>
          <a:custGeom>
            <a:avLst/>
            <a:gdLst/>
            <a:ahLst/>
            <a:cxnLst/>
            <a:rect r="r" b="b" t="t" l="l"/>
            <a:pathLst>
              <a:path h="2782486" w="991261">
                <a:moveTo>
                  <a:pt x="0" y="0"/>
                </a:moveTo>
                <a:lnTo>
                  <a:pt x="991260" y="0"/>
                </a:lnTo>
                <a:lnTo>
                  <a:pt x="991260" y="2782486"/>
                </a:lnTo>
                <a:lnTo>
                  <a:pt x="0" y="27824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498260" y="6851984"/>
            <a:ext cx="991261" cy="2782486"/>
          </a:xfrm>
          <a:custGeom>
            <a:avLst/>
            <a:gdLst/>
            <a:ahLst/>
            <a:cxnLst/>
            <a:rect r="r" b="b" t="t" l="l"/>
            <a:pathLst>
              <a:path h="2782486" w="991261">
                <a:moveTo>
                  <a:pt x="0" y="0"/>
                </a:moveTo>
                <a:lnTo>
                  <a:pt x="991260" y="0"/>
                </a:lnTo>
                <a:lnTo>
                  <a:pt x="991260" y="2782486"/>
                </a:lnTo>
                <a:lnTo>
                  <a:pt x="0" y="27824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667538" y="806709"/>
            <a:ext cx="6457837" cy="1307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9"/>
              </a:lnSpc>
            </a:pPr>
            <a:r>
              <a:rPr lang="en-US" sz="5566">
                <a:solidFill>
                  <a:srgbClr val="B48787"/>
                </a:solidFill>
                <a:latin typeface="Laila Bold"/>
              </a:rPr>
              <a:t>IDEA</a:t>
            </a:r>
          </a:p>
          <a:p>
            <a:pPr algn="ctr">
              <a:lnSpc>
                <a:spcPts val="5009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1524330" y="3130550"/>
            <a:ext cx="5613331" cy="1543050"/>
            <a:chOff x="0" y="0"/>
            <a:chExt cx="1478408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78408" cy="406400"/>
            </a:xfrm>
            <a:custGeom>
              <a:avLst/>
              <a:gdLst/>
              <a:ahLst/>
              <a:cxnLst/>
              <a:rect r="r" b="b" t="t" l="l"/>
              <a:pathLst>
                <a:path h="406400" w="1478408">
                  <a:moveTo>
                    <a:pt x="1275208" y="0"/>
                  </a:moveTo>
                  <a:cubicBezTo>
                    <a:pt x="1387432" y="0"/>
                    <a:pt x="1478408" y="90976"/>
                    <a:pt x="1478408" y="203200"/>
                  </a:cubicBezTo>
                  <a:cubicBezTo>
                    <a:pt x="1478408" y="315424"/>
                    <a:pt x="1387432" y="406400"/>
                    <a:pt x="127520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3CFC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478408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564745" y="4691545"/>
            <a:ext cx="5613331" cy="1543050"/>
            <a:chOff x="0" y="0"/>
            <a:chExt cx="1478408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78408" cy="406400"/>
            </a:xfrm>
            <a:custGeom>
              <a:avLst/>
              <a:gdLst/>
              <a:ahLst/>
              <a:cxnLst/>
              <a:rect r="r" b="b" t="t" l="l"/>
              <a:pathLst>
                <a:path h="406400" w="1478408">
                  <a:moveTo>
                    <a:pt x="1275208" y="0"/>
                  </a:moveTo>
                  <a:cubicBezTo>
                    <a:pt x="1387432" y="0"/>
                    <a:pt x="1478408" y="90976"/>
                    <a:pt x="1478408" y="203200"/>
                  </a:cubicBezTo>
                  <a:cubicBezTo>
                    <a:pt x="1478408" y="315424"/>
                    <a:pt x="1387432" y="406400"/>
                    <a:pt x="127520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3CFC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478408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560471" y="3524250"/>
            <a:ext cx="554105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B48787"/>
                </a:solidFill>
                <a:latin typeface="Assistant Bold"/>
              </a:rPr>
              <a:t>Multiple caterer at once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96000" y="4732820"/>
            <a:ext cx="5350821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B48787"/>
                </a:solidFill>
                <a:latin typeface="Assistant Bold"/>
              </a:rPr>
              <a:t>Book and edit you booking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0884928" y="6700177"/>
            <a:ext cx="5613331" cy="1543050"/>
            <a:chOff x="0" y="0"/>
            <a:chExt cx="1478408" cy="4064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478408" cy="406400"/>
            </a:xfrm>
            <a:custGeom>
              <a:avLst/>
              <a:gdLst/>
              <a:ahLst/>
              <a:cxnLst/>
              <a:rect r="r" b="b" t="t" l="l"/>
              <a:pathLst>
                <a:path h="406400" w="1478408">
                  <a:moveTo>
                    <a:pt x="1275208" y="0"/>
                  </a:moveTo>
                  <a:cubicBezTo>
                    <a:pt x="1387432" y="0"/>
                    <a:pt x="1478408" y="90976"/>
                    <a:pt x="1478408" y="203200"/>
                  </a:cubicBezTo>
                  <a:cubicBezTo>
                    <a:pt x="1478408" y="315424"/>
                    <a:pt x="1387432" y="406400"/>
                    <a:pt x="127520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3CFC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478408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0921069" y="7093877"/>
            <a:ext cx="554105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B48787"/>
                </a:solidFill>
                <a:latin typeface="Assistant Bold"/>
              </a:rPr>
              <a:t>Time saving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7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05022" y="-2168563"/>
            <a:ext cx="12600049" cy="6394525"/>
          </a:xfrm>
          <a:custGeom>
            <a:avLst/>
            <a:gdLst/>
            <a:ahLst/>
            <a:cxnLst/>
            <a:rect r="r" b="b" t="t" l="l"/>
            <a:pathLst>
              <a:path h="6394525" w="12600049">
                <a:moveTo>
                  <a:pt x="0" y="0"/>
                </a:moveTo>
                <a:lnTo>
                  <a:pt x="12600049" y="0"/>
                </a:lnTo>
                <a:lnTo>
                  <a:pt x="12600049" y="6394526"/>
                </a:lnTo>
                <a:lnTo>
                  <a:pt x="0" y="6394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7797073"/>
            <a:ext cx="6164494" cy="4114800"/>
          </a:xfrm>
          <a:custGeom>
            <a:avLst/>
            <a:gdLst/>
            <a:ahLst/>
            <a:cxnLst/>
            <a:rect r="r" b="b" t="t" l="l"/>
            <a:pathLst>
              <a:path h="4114800" w="6164494">
                <a:moveTo>
                  <a:pt x="0" y="0"/>
                </a:moveTo>
                <a:lnTo>
                  <a:pt x="6164494" y="0"/>
                </a:lnTo>
                <a:lnTo>
                  <a:pt x="61644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934201" y="716925"/>
            <a:ext cx="7353799" cy="794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9"/>
              </a:lnSpc>
            </a:pPr>
            <a:r>
              <a:rPr lang="en-US" sz="6366">
                <a:solidFill>
                  <a:srgbClr val="B48787"/>
                </a:solidFill>
                <a:latin typeface="Laila Bold"/>
              </a:rPr>
              <a:t>FEATURES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2204742" y="1439858"/>
            <a:ext cx="5394641" cy="2629640"/>
            <a:chOff x="0" y="0"/>
            <a:chExt cx="3636149" cy="177245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36149" cy="1772456"/>
            </a:xfrm>
            <a:custGeom>
              <a:avLst/>
              <a:gdLst/>
              <a:ahLst/>
              <a:cxnLst/>
              <a:rect r="r" b="b" t="t" l="l"/>
              <a:pathLst>
                <a:path h="1772456" w="3636149">
                  <a:moveTo>
                    <a:pt x="3511689" y="1772456"/>
                  </a:moveTo>
                  <a:lnTo>
                    <a:pt x="124460" y="1772456"/>
                  </a:lnTo>
                  <a:cubicBezTo>
                    <a:pt x="55880" y="1772456"/>
                    <a:pt x="0" y="1716576"/>
                    <a:pt x="0" y="164799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11689" y="0"/>
                  </a:lnTo>
                  <a:cubicBezTo>
                    <a:pt x="3580269" y="0"/>
                    <a:pt x="3636149" y="55880"/>
                    <a:pt x="3636149" y="124460"/>
                  </a:cubicBezTo>
                  <a:lnTo>
                    <a:pt x="3636149" y="1647996"/>
                  </a:lnTo>
                  <a:cubicBezTo>
                    <a:pt x="3636149" y="1716576"/>
                    <a:pt x="3580269" y="1772456"/>
                    <a:pt x="3511689" y="1772456"/>
                  </a:cubicBezTo>
                  <a:close/>
                </a:path>
              </a:pathLst>
            </a:custGeom>
            <a:solidFill>
              <a:srgbClr val="F3CFC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3444427" y="604719"/>
            <a:ext cx="2915271" cy="1670279"/>
            <a:chOff x="0" y="0"/>
            <a:chExt cx="1418645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18645" cy="812800"/>
            </a:xfrm>
            <a:custGeom>
              <a:avLst/>
              <a:gdLst/>
              <a:ahLst/>
              <a:cxnLst/>
              <a:rect r="r" b="b" t="t" l="l"/>
              <a:pathLst>
                <a:path h="812800" w="1418645">
                  <a:moveTo>
                    <a:pt x="709322" y="0"/>
                  </a:moveTo>
                  <a:cubicBezTo>
                    <a:pt x="317574" y="0"/>
                    <a:pt x="0" y="181951"/>
                    <a:pt x="0" y="406400"/>
                  </a:cubicBezTo>
                  <a:cubicBezTo>
                    <a:pt x="0" y="630849"/>
                    <a:pt x="317574" y="812800"/>
                    <a:pt x="709322" y="812800"/>
                  </a:cubicBezTo>
                  <a:cubicBezTo>
                    <a:pt x="1101070" y="812800"/>
                    <a:pt x="1418645" y="630849"/>
                    <a:pt x="1418645" y="406400"/>
                  </a:cubicBezTo>
                  <a:cubicBezTo>
                    <a:pt x="1418645" y="181951"/>
                    <a:pt x="1101070" y="0"/>
                    <a:pt x="709322" y="0"/>
                  </a:cubicBezTo>
                  <a:close/>
                </a:path>
              </a:pathLst>
            </a:custGeom>
            <a:solidFill>
              <a:srgbClr val="95ACA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32998" y="38100"/>
              <a:ext cx="1152649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447976" y="2303385"/>
            <a:ext cx="4908172" cy="146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B48787"/>
                </a:solidFill>
                <a:latin typeface="Public Sans"/>
              </a:rPr>
              <a:t>You have to register </a:t>
            </a:r>
          </a:p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B48787"/>
                </a:solidFill>
                <a:latin typeface="Public Sans"/>
              </a:rPr>
              <a:t>to be able to view the avilable caterers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251322" y="812278"/>
            <a:ext cx="3301481" cy="1205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84"/>
              </a:lnSpc>
            </a:pPr>
            <a:r>
              <a:rPr lang="en-US" sz="3488">
                <a:solidFill>
                  <a:srgbClr val="FFFFFF"/>
                </a:solidFill>
                <a:latin typeface="Assistant Bold"/>
              </a:rPr>
              <a:t>Log in</a:t>
            </a:r>
          </a:p>
          <a:p>
            <a:pPr algn="ctr">
              <a:lnSpc>
                <a:spcPts val="4884"/>
              </a:lnSpc>
            </a:pPr>
            <a:r>
              <a:rPr lang="en-US" sz="3488">
                <a:solidFill>
                  <a:srgbClr val="FFFFFF"/>
                </a:solidFill>
                <a:latin typeface="Assistant Bold"/>
              </a:rPr>
              <a:t>Sign up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446679" y="4222344"/>
            <a:ext cx="5394641" cy="2629640"/>
            <a:chOff x="0" y="0"/>
            <a:chExt cx="3636149" cy="177245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636149" cy="1772456"/>
            </a:xfrm>
            <a:custGeom>
              <a:avLst/>
              <a:gdLst/>
              <a:ahLst/>
              <a:cxnLst/>
              <a:rect r="r" b="b" t="t" l="l"/>
              <a:pathLst>
                <a:path h="1772456" w="3636149">
                  <a:moveTo>
                    <a:pt x="3511689" y="1772456"/>
                  </a:moveTo>
                  <a:lnTo>
                    <a:pt x="124460" y="1772456"/>
                  </a:lnTo>
                  <a:cubicBezTo>
                    <a:pt x="55880" y="1772456"/>
                    <a:pt x="0" y="1716576"/>
                    <a:pt x="0" y="164799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11689" y="0"/>
                  </a:lnTo>
                  <a:cubicBezTo>
                    <a:pt x="3580269" y="0"/>
                    <a:pt x="3636149" y="55880"/>
                    <a:pt x="3636149" y="124460"/>
                  </a:cubicBezTo>
                  <a:lnTo>
                    <a:pt x="3636149" y="1647996"/>
                  </a:lnTo>
                  <a:cubicBezTo>
                    <a:pt x="3636149" y="1716576"/>
                    <a:pt x="3580269" y="1772456"/>
                    <a:pt x="3511689" y="1772456"/>
                  </a:cubicBezTo>
                  <a:close/>
                </a:path>
              </a:pathLst>
            </a:custGeom>
            <a:solidFill>
              <a:srgbClr val="F3CFC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7686365" y="3387205"/>
            <a:ext cx="2915271" cy="1670279"/>
            <a:chOff x="0" y="0"/>
            <a:chExt cx="1418645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18645" cy="812800"/>
            </a:xfrm>
            <a:custGeom>
              <a:avLst/>
              <a:gdLst/>
              <a:ahLst/>
              <a:cxnLst/>
              <a:rect r="r" b="b" t="t" l="l"/>
              <a:pathLst>
                <a:path h="812800" w="1418645">
                  <a:moveTo>
                    <a:pt x="709322" y="0"/>
                  </a:moveTo>
                  <a:cubicBezTo>
                    <a:pt x="317574" y="0"/>
                    <a:pt x="0" y="181951"/>
                    <a:pt x="0" y="406400"/>
                  </a:cubicBezTo>
                  <a:cubicBezTo>
                    <a:pt x="0" y="630849"/>
                    <a:pt x="317574" y="812800"/>
                    <a:pt x="709322" y="812800"/>
                  </a:cubicBezTo>
                  <a:cubicBezTo>
                    <a:pt x="1101070" y="812800"/>
                    <a:pt x="1418645" y="630849"/>
                    <a:pt x="1418645" y="406400"/>
                  </a:cubicBezTo>
                  <a:cubicBezTo>
                    <a:pt x="1418645" y="181951"/>
                    <a:pt x="1101070" y="0"/>
                    <a:pt x="709322" y="0"/>
                  </a:cubicBezTo>
                  <a:close/>
                </a:path>
              </a:pathLst>
            </a:custGeom>
            <a:solidFill>
              <a:srgbClr val="C5CBB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32998" y="38100"/>
              <a:ext cx="1152649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7599383" y="3900188"/>
            <a:ext cx="3089234" cy="587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84"/>
              </a:lnSpc>
            </a:pPr>
            <a:r>
              <a:rPr lang="en-US" sz="3488">
                <a:solidFill>
                  <a:srgbClr val="FFFFFF"/>
                </a:solidFill>
                <a:latin typeface="Assistant Bold"/>
              </a:rPr>
              <a:t>Book a catere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0688617" y="7004830"/>
            <a:ext cx="5394641" cy="2629640"/>
            <a:chOff x="0" y="0"/>
            <a:chExt cx="3636149" cy="177245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6149" cy="1772456"/>
            </a:xfrm>
            <a:custGeom>
              <a:avLst/>
              <a:gdLst/>
              <a:ahLst/>
              <a:cxnLst/>
              <a:rect r="r" b="b" t="t" l="l"/>
              <a:pathLst>
                <a:path h="1772456" w="3636149">
                  <a:moveTo>
                    <a:pt x="3511689" y="1772456"/>
                  </a:moveTo>
                  <a:lnTo>
                    <a:pt x="124460" y="1772456"/>
                  </a:lnTo>
                  <a:cubicBezTo>
                    <a:pt x="55880" y="1772456"/>
                    <a:pt x="0" y="1716576"/>
                    <a:pt x="0" y="164799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11689" y="0"/>
                  </a:lnTo>
                  <a:cubicBezTo>
                    <a:pt x="3580269" y="0"/>
                    <a:pt x="3636149" y="55880"/>
                    <a:pt x="3636149" y="124460"/>
                  </a:cubicBezTo>
                  <a:lnTo>
                    <a:pt x="3636149" y="1647996"/>
                  </a:lnTo>
                  <a:cubicBezTo>
                    <a:pt x="3636149" y="1716576"/>
                    <a:pt x="3580269" y="1772456"/>
                    <a:pt x="3511689" y="1772456"/>
                  </a:cubicBezTo>
                  <a:close/>
                </a:path>
              </a:pathLst>
            </a:custGeom>
            <a:solidFill>
              <a:srgbClr val="F3CFC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1928302" y="6169691"/>
            <a:ext cx="2915271" cy="1670279"/>
            <a:chOff x="0" y="0"/>
            <a:chExt cx="1418645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418645" cy="812800"/>
            </a:xfrm>
            <a:custGeom>
              <a:avLst/>
              <a:gdLst/>
              <a:ahLst/>
              <a:cxnLst/>
              <a:rect r="r" b="b" t="t" l="l"/>
              <a:pathLst>
                <a:path h="812800" w="1418645">
                  <a:moveTo>
                    <a:pt x="709322" y="0"/>
                  </a:moveTo>
                  <a:cubicBezTo>
                    <a:pt x="317574" y="0"/>
                    <a:pt x="0" y="181951"/>
                    <a:pt x="0" y="406400"/>
                  </a:cubicBezTo>
                  <a:cubicBezTo>
                    <a:pt x="0" y="630849"/>
                    <a:pt x="317574" y="812800"/>
                    <a:pt x="709322" y="812800"/>
                  </a:cubicBezTo>
                  <a:cubicBezTo>
                    <a:pt x="1101070" y="812800"/>
                    <a:pt x="1418645" y="630849"/>
                    <a:pt x="1418645" y="406400"/>
                  </a:cubicBezTo>
                  <a:cubicBezTo>
                    <a:pt x="1418645" y="181951"/>
                    <a:pt x="1101070" y="0"/>
                    <a:pt x="709322" y="0"/>
                  </a:cubicBezTo>
                  <a:close/>
                </a:path>
              </a:pathLst>
            </a:custGeom>
            <a:solidFill>
              <a:srgbClr val="E2A67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132998" y="38100"/>
              <a:ext cx="1152649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1257378" y="6682674"/>
            <a:ext cx="4257119" cy="587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84"/>
              </a:lnSpc>
            </a:pPr>
            <a:r>
              <a:rPr lang="en-US" sz="3488">
                <a:solidFill>
                  <a:srgbClr val="FFFFFF"/>
                </a:solidFill>
                <a:latin typeface="Assistant Bold"/>
              </a:rPr>
              <a:t>Profile page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689914" y="5124450"/>
            <a:ext cx="4908172" cy="146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B48787"/>
                </a:solidFill>
                <a:latin typeface="Public Sans"/>
              </a:rPr>
              <a:t>you can choose a specefic date and caterer and book it for you event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931851" y="7925695"/>
            <a:ext cx="4908172" cy="146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B48787"/>
                </a:solidFill>
                <a:latin typeface="Public Sans"/>
              </a:rPr>
              <a:t>You will be able to see your profile and you booking history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158162" y="7004830"/>
            <a:ext cx="5394641" cy="2629640"/>
            <a:chOff x="0" y="0"/>
            <a:chExt cx="3636149" cy="177245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36149" cy="1772456"/>
            </a:xfrm>
            <a:custGeom>
              <a:avLst/>
              <a:gdLst/>
              <a:ahLst/>
              <a:cxnLst/>
              <a:rect r="r" b="b" t="t" l="l"/>
              <a:pathLst>
                <a:path h="1772456" w="3636149">
                  <a:moveTo>
                    <a:pt x="3511689" y="1772456"/>
                  </a:moveTo>
                  <a:lnTo>
                    <a:pt x="124460" y="1772456"/>
                  </a:lnTo>
                  <a:cubicBezTo>
                    <a:pt x="55880" y="1772456"/>
                    <a:pt x="0" y="1716576"/>
                    <a:pt x="0" y="164799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11689" y="0"/>
                  </a:lnTo>
                  <a:cubicBezTo>
                    <a:pt x="3580269" y="0"/>
                    <a:pt x="3636149" y="55880"/>
                    <a:pt x="3636149" y="124460"/>
                  </a:cubicBezTo>
                  <a:lnTo>
                    <a:pt x="3636149" y="1647996"/>
                  </a:lnTo>
                  <a:cubicBezTo>
                    <a:pt x="3636149" y="1716576"/>
                    <a:pt x="3580269" y="1772456"/>
                    <a:pt x="3511689" y="1772456"/>
                  </a:cubicBezTo>
                  <a:close/>
                </a:path>
              </a:pathLst>
            </a:custGeom>
            <a:solidFill>
              <a:srgbClr val="F3CFC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2447976" y="6169691"/>
            <a:ext cx="2915271" cy="1670279"/>
            <a:chOff x="0" y="0"/>
            <a:chExt cx="1418645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418645" cy="812800"/>
            </a:xfrm>
            <a:custGeom>
              <a:avLst/>
              <a:gdLst/>
              <a:ahLst/>
              <a:cxnLst/>
              <a:rect r="r" b="b" t="t" l="l"/>
              <a:pathLst>
                <a:path h="812800" w="1418645">
                  <a:moveTo>
                    <a:pt x="709322" y="0"/>
                  </a:moveTo>
                  <a:cubicBezTo>
                    <a:pt x="317574" y="0"/>
                    <a:pt x="0" y="181951"/>
                    <a:pt x="0" y="406400"/>
                  </a:cubicBezTo>
                  <a:cubicBezTo>
                    <a:pt x="0" y="630849"/>
                    <a:pt x="317574" y="812800"/>
                    <a:pt x="709322" y="812800"/>
                  </a:cubicBezTo>
                  <a:cubicBezTo>
                    <a:pt x="1101070" y="812800"/>
                    <a:pt x="1418645" y="630849"/>
                    <a:pt x="1418645" y="406400"/>
                  </a:cubicBezTo>
                  <a:cubicBezTo>
                    <a:pt x="1418645" y="181951"/>
                    <a:pt x="1101070" y="0"/>
                    <a:pt x="709322" y="0"/>
                  </a:cubicBezTo>
                  <a:close/>
                </a:path>
              </a:pathLst>
            </a:custGeom>
            <a:solidFill>
              <a:srgbClr val="B48787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132998" y="38100"/>
              <a:ext cx="1152649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2360995" y="6373364"/>
            <a:ext cx="3089234" cy="1205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84"/>
              </a:lnSpc>
            </a:pPr>
            <a:r>
              <a:rPr lang="en-US" sz="3488">
                <a:solidFill>
                  <a:srgbClr val="FFFFFF"/>
                </a:solidFill>
                <a:latin typeface="Assistant Bold"/>
              </a:rPr>
              <a:t>Manage booking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401396" y="8168582"/>
            <a:ext cx="4908172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B48787"/>
                </a:solidFill>
                <a:latin typeface="Public Sans"/>
              </a:rPr>
              <a:t>you can manage your booking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7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1556724" y="3112945"/>
            <a:ext cx="6731276" cy="6731276"/>
            <a:chOff x="0" y="0"/>
            <a:chExt cx="12700000" cy="1270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1430" y="857250"/>
              <a:ext cx="13009880" cy="11644630"/>
            </a:xfrm>
            <a:custGeom>
              <a:avLst/>
              <a:gdLst/>
              <a:ahLst/>
              <a:cxnLst/>
              <a:rect r="r" b="b" t="t" l="l"/>
              <a:pathLst>
                <a:path h="11644630" w="13009880">
                  <a:moveTo>
                    <a:pt x="10152380" y="938530"/>
                  </a:moveTo>
                  <a:cubicBezTo>
                    <a:pt x="8962390" y="189230"/>
                    <a:pt x="8643620" y="154940"/>
                    <a:pt x="7245350" y="0"/>
                  </a:cubicBezTo>
                  <a:cubicBezTo>
                    <a:pt x="4039870" y="38100"/>
                    <a:pt x="1441450" y="1889760"/>
                    <a:pt x="435610" y="4933950"/>
                  </a:cubicBezTo>
                  <a:cubicBezTo>
                    <a:pt x="91440" y="5975350"/>
                    <a:pt x="0" y="7139940"/>
                    <a:pt x="403860" y="8159750"/>
                  </a:cubicBezTo>
                  <a:cubicBezTo>
                    <a:pt x="934720" y="9499600"/>
                    <a:pt x="2254250" y="10407650"/>
                    <a:pt x="3648710" y="10773410"/>
                  </a:cubicBezTo>
                  <a:cubicBezTo>
                    <a:pt x="5043170" y="11140440"/>
                    <a:pt x="6578600" y="11644630"/>
                    <a:pt x="8008619" y="11470640"/>
                  </a:cubicBezTo>
                  <a:cubicBezTo>
                    <a:pt x="9123679" y="11334750"/>
                    <a:pt x="10237469" y="10519410"/>
                    <a:pt x="11071860" y="9767570"/>
                  </a:cubicBezTo>
                  <a:cubicBezTo>
                    <a:pt x="11625579" y="9268460"/>
                    <a:pt x="11971019" y="8576310"/>
                    <a:pt x="12202160" y="7867650"/>
                  </a:cubicBezTo>
                  <a:cubicBezTo>
                    <a:pt x="13009880" y="5401310"/>
                    <a:pt x="12348210" y="2322830"/>
                    <a:pt x="10152380" y="938530"/>
                  </a:cubicBezTo>
                  <a:close/>
                </a:path>
              </a:pathLst>
            </a:custGeom>
            <a:solidFill>
              <a:srgbClr val="B48787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725800" y="2846481"/>
            <a:ext cx="6750091" cy="6750091"/>
            <a:chOff x="0" y="0"/>
            <a:chExt cx="12700000" cy="1270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11430" y="857250"/>
              <a:ext cx="13009880" cy="11644630"/>
            </a:xfrm>
            <a:custGeom>
              <a:avLst/>
              <a:gdLst/>
              <a:ahLst/>
              <a:cxnLst/>
              <a:rect r="r" b="b" t="t" l="l"/>
              <a:pathLst>
                <a:path h="11644630" w="13009880">
                  <a:moveTo>
                    <a:pt x="10152380" y="938530"/>
                  </a:moveTo>
                  <a:cubicBezTo>
                    <a:pt x="8962390" y="189230"/>
                    <a:pt x="8643620" y="154940"/>
                    <a:pt x="7245350" y="0"/>
                  </a:cubicBezTo>
                  <a:cubicBezTo>
                    <a:pt x="4039870" y="38100"/>
                    <a:pt x="1441450" y="1889760"/>
                    <a:pt x="435610" y="4933950"/>
                  </a:cubicBezTo>
                  <a:cubicBezTo>
                    <a:pt x="91440" y="5975350"/>
                    <a:pt x="0" y="7139940"/>
                    <a:pt x="403860" y="8159750"/>
                  </a:cubicBezTo>
                  <a:cubicBezTo>
                    <a:pt x="934720" y="9499600"/>
                    <a:pt x="2254250" y="10407650"/>
                    <a:pt x="3648710" y="10773410"/>
                  </a:cubicBezTo>
                  <a:cubicBezTo>
                    <a:pt x="5043170" y="11140440"/>
                    <a:pt x="6578600" y="11644630"/>
                    <a:pt x="8008619" y="11470640"/>
                  </a:cubicBezTo>
                  <a:cubicBezTo>
                    <a:pt x="9123679" y="11334750"/>
                    <a:pt x="10237469" y="10519410"/>
                    <a:pt x="11071860" y="9767570"/>
                  </a:cubicBezTo>
                  <a:cubicBezTo>
                    <a:pt x="11625579" y="9268460"/>
                    <a:pt x="11971019" y="8576310"/>
                    <a:pt x="12202160" y="7867650"/>
                  </a:cubicBezTo>
                  <a:cubicBezTo>
                    <a:pt x="13009880" y="5401310"/>
                    <a:pt x="12348210" y="2322830"/>
                    <a:pt x="10152380" y="938530"/>
                  </a:cubicBezTo>
                  <a:close/>
                </a:path>
              </a:pathLst>
            </a:custGeom>
            <a:solidFill>
              <a:srgbClr val="B48787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0605022" y="-2168563"/>
            <a:ext cx="12600049" cy="6394525"/>
          </a:xfrm>
          <a:custGeom>
            <a:avLst/>
            <a:gdLst/>
            <a:ahLst/>
            <a:cxnLst/>
            <a:rect r="r" b="b" t="t" l="l"/>
            <a:pathLst>
              <a:path h="6394525" w="12600049">
                <a:moveTo>
                  <a:pt x="0" y="0"/>
                </a:moveTo>
                <a:lnTo>
                  <a:pt x="12600049" y="0"/>
                </a:lnTo>
                <a:lnTo>
                  <a:pt x="12600049" y="6394526"/>
                </a:lnTo>
                <a:lnTo>
                  <a:pt x="0" y="6394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7797073"/>
            <a:ext cx="6164494" cy="4114800"/>
          </a:xfrm>
          <a:custGeom>
            <a:avLst/>
            <a:gdLst/>
            <a:ahLst/>
            <a:cxnLst/>
            <a:rect r="r" b="b" t="t" l="l"/>
            <a:pathLst>
              <a:path h="4114800" w="6164494">
                <a:moveTo>
                  <a:pt x="0" y="0"/>
                </a:moveTo>
                <a:lnTo>
                  <a:pt x="6164494" y="0"/>
                </a:lnTo>
                <a:lnTo>
                  <a:pt x="61644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0" y="2640252"/>
            <a:ext cx="6956319" cy="6956319"/>
            <a:chOff x="0" y="0"/>
            <a:chExt cx="12700000" cy="1270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-11430" y="857250"/>
              <a:ext cx="13009880" cy="11644630"/>
            </a:xfrm>
            <a:custGeom>
              <a:avLst/>
              <a:gdLst/>
              <a:ahLst/>
              <a:cxnLst/>
              <a:rect r="r" b="b" t="t" l="l"/>
              <a:pathLst>
                <a:path h="11644630" w="13009880">
                  <a:moveTo>
                    <a:pt x="10152380" y="938530"/>
                  </a:moveTo>
                  <a:cubicBezTo>
                    <a:pt x="8962390" y="189230"/>
                    <a:pt x="8643620" y="154940"/>
                    <a:pt x="7245350" y="0"/>
                  </a:cubicBezTo>
                  <a:cubicBezTo>
                    <a:pt x="4039870" y="38100"/>
                    <a:pt x="1441450" y="1889760"/>
                    <a:pt x="435610" y="4933950"/>
                  </a:cubicBezTo>
                  <a:cubicBezTo>
                    <a:pt x="91440" y="5975350"/>
                    <a:pt x="0" y="7139940"/>
                    <a:pt x="403860" y="8159750"/>
                  </a:cubicBezTo>
                  <a:cubicBezTo>
                    <a:pt x="934720" y="9499600"/>
                    <a:pt x="2254250" y="10407650"/>
                    <a:pt x="3648710" y="10773410"/>
                  </a:cubicBezTo>
                  <a:cubicBezTo>
                    <a:pt x="5043170" y="11140440"/>
                    <a:pt x="6578600" y="11644630"/>
                    <a:pt x="8008619" y="11470640"/>
                  </a:cubicBezTo>
                  <a:cubicBezTo>
                    <a:pt x="9123679" y="11334750"/>
                    <a:pt x="10237469" y="10519410"/>
                    <a:pt x="11071860" y="9767570"/>
                  </a:cubicBezTo>
                  <a:cubicBezTo>
                    <a:pt x="11625579" y="9268460"/>
                    <a:pt x="11971019" y="8576310"/>
                    <a:pt x="12202160" y="7867650"/>
                  </a:cubicBezTo>
                  <a:cubicBezTo>
                    <a:pt x="13009880" y="5401310"/>
                    <a:pt x="12348210" y="2322830"/>
                    <a:pt x="10152380" y="938530"/>
                  </a:cubicBezTo>
                  <a:close/>
                </a:path>
              </a:pathLst>
            </a:custGeom>
            <a:solidFill>
              <a:srgbClr val="B48787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533070" y="330459"/>
            <a:ext cx="991261" cy="2782486"/>
          </a:xfrm>
          <a:custGeom>
            <a:avLst/>
            <a:gdLst/>
            <a:ahLst/>
            <a:cxnLst/>
            <a:rect r="r" b="b" t="t" l="l"/>
            <a:pathLst>
              <a:path h="2782486" w="991261">
                <a:moveTo>
                  <a:pt x="0" y="0"/>
                </a:moveTo>
                <a:lnTo>
                  <a:pt x="991260" y="0"/>
                </a:lnTo>
                <a:lnTo>
                  <a:pt x="991260" y="2782486"/>
                </a:lnTo>
                <a:lnTo>
                  <a:pt x="0" y="27824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1256691" y="516900"/>
            <a:ext cx="7031309" cy="1156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9"/>
              </a:lnSpc>
            </a:pPr>
            <a:r>
              <a:rPr lang="en-US" sz="4866">
                <a:solidFill>
                  <a:srgbClr val="B48787"/>
                </a:solidFill>
                <a:latin typeface="Laila Bold"/>
              </a:rPr>
              <a:t>PROBLEMS WE FACED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-250727" y="5977406"/>
            <a:ext cx="7031309" cy="1046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9"/>
              </a:lnSpc>
            </a:pPr>
            <a:r>
              <a:rPr lang="en-US" sz="4466">
                <a:solidFill>
                  <a:srgbClr val="F3CFCF"/>
                </a:solidFill>
                <a:latin typeface="Laila Bold"/>
              </a:rPr>
              <a:t>API </a:t>
            </a:r>
          </a:p>
          <a:p>
            <a:pPr algn="ctr">
              <a:lnSpc>
                <a:spcPts val="4019"/>
              </a:lnSpc>
            </a:pPr>
            <a:r>
              <a:rPr lang="en-US" sz="4466">
                <a:solidFill>
                  <a:srgbClr val="F3CFCF"/>
                </a:solidFill>
                <a:latin typeface="Laila Bold"/>
              </a:rPr>
              <a:t>CONNECTION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725800" y="6032651"/>
            <a:ext cx="7031309" cy="1046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9"/>
              </a:lnSpc>
            </a:pPr>
            <a:r>
              <a:rPr lang="en-US" sz="4466">
                <a:solidFill>
                  <a:srgbClr val="F3CFCF"/>
                </a:solidFill>
                <a:latin typeface="Laila Bold"/>
              </a:rPr>
              <a:t>PERFORMANCE OPTIMIZATION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556724" y="6032651"/>
            <a:ext cx="7031309" cy="1046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9"/>
              </a:lnSpc>
            </a:pPr>
            <a:r>
              <a:rPr lang="en-US" sz="4466">
                <a:solidFill>
                  <a:srgbClr val="F3CFCF"/>
                </a:solidFill>
                <a:latin typeface="Laila Bold"/>
              </a:rPr>
              <a:t>SECURITY </a:t>
            </a:r>
          </a:p>
          <a:p>
            <a:pPr algn="ctr">
              <a:lnSpc>
                <a:spcPts val="4019"/>
              </a:lnSpc>
            </a:pPr>
            <a:r>
              <a:rPr lang="en-US" sz="4466">
                <a:solidFill>
                  <a:srgbClr val="F3CFCF"/>
                </a:solidFill>
                <a:latin typeface="Laila Bold"/>
              </a:rPr>
              <a:t>CONCERNS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7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484973" y="4813149"/>
            <a:ext cx="5053447" cy="5053447"/>
            <a:chOff x="0" y="0"/>
            <a:chExt cx="12700000" cy="1270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1430" y="857250"/>
              <a:ext cx="13009880" cy="11644630"/>
            </a:xfrm>
            <a:custGeom>
              <a:avLst/>
              <a:gdLst/>
              <a:ahLst/>
              <a:cxnLst/>
              <a:rect r="r" b="b" t="t" l="l"/>
              <a:pathLst>
                <a:path h="11644630" w="13009880">
                  <a:moveTo>
                    <a:pt x="10152380" y="938530"/>
                  </a:moveTo>
                  <a:cubicBezTo>
                    <a:pt x="8962390" y="189230"/>
                    <a:pt x="8643620" y="154940"/>
                    <a:pt x="7245350" y="0"/>
                  </a:cubicBezTo>
                  <a:cubicBezTo>
                    <a:pt x="4039870" y="38100"/>
                    <a:pt x="1441450" y="1889760"/>
                    <a:pt x="435610" y="4933950"/>
                  </a:cubicBezTo>
                  <a:cubicBezTo>
                    <a:pt x="91440" y="5975350"/>
                    <a:pt x="0" y="7139940"/>
                    <a:pt x="403860" y="8159750"/>
                  </a:cubicBezTo>
                  <a:cubicBezTo>
                    <a:pt x="934720" y="9499600"/>
                    <a:pt x="2254250" y="10407650"/>
                    <a:pt x="3648710" y="10773410"/>
                  </a:cubicBezTo>
                  <a:cubicBezTo>
                    <a:pt x="5043170" y="11140440"/>
                    <a:pt x="6578600" y="11644630"/>
                    <a:pt x="8008619" y="11470640"/>
                  </a:cubicBezTo>
                  <a:cubicBezTo>
                    <a:pt x="9123679" y="11334750"/>
                    <a:pt x="10237469" y="10519410"/>
                    <a:pt x="11071860" y="9767570"/>
                  </a:cubicBezTo>
                  <a:cubicBezTo>
                    <a:pt x="11625579" y="9268460"/>
                    <a:pt x="11971019" y="8576310"/>
                    <a:pt x="12202160" y="7867650"/>
                  </a:cubicBezTo>
                  <a:cubicBezTo>
                    <a:pt x="13009880" y="5401310"/>
                    <a:pt x="12348210" y="2322830"/>
                    <a:pt x="10152380" y="938530"/>
                  </a:cubicBezTo>
                  <a:close/>
                </a:path>
              </a:pathLst>
            </a:custGeom>
            <a:solidFill>
              <a:srgbClr val="B48787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605022" y="-2168563"/>
            <a:ext cx="12600049" cy="6394525"/>
          </a:xfrm>
          <a:custGeom>
            <a:avLst/>
            <a:gdLst/>
            <a:ahLst/>
            <a:cxnLst/>
            <a:rect r="r" b="b" t="t" l="l"/>
            <a:pathLst>
              <a:path h="6394525" w="12600049">
                <a:moveTo>
                  <a:pt x="0" y="0"/>
                </a:moveTo>
                <a:lnTo>
                  <a:pt x="12600049" y="0"/>
                </a:lnTo>
                <a:lnTo>
                  <a:pt x="12600049" y="6394526"/>
                </a:lnTo>
                <a:lnTo>
                  <a:pt x="0" y="6394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7797073"/>
            <a:ext cx="6164494" cy="4114800"/>
          </a:xfrm>
          <a:custGeom>
            <a:avLst/>
            <a:gdLst/>
            <a:ahLst/>
            <a:cxnLst/>
            <a:rect r="r" b="b" t="t" l="l"/>
            <a:pathLst>
              <a:path h="4114800" w="6164494">
                <a:moveTo>
                  <a:pt x="0" y="0"/>
                </a:moveTo>
                <a:lnTo>
                  <a:pt x="6164494" y="0"/>
                </a:lnTo>
                <a:lnTo>
                  <a:pt x="61644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4209266" y="183525"/>
            <a:ext cx="5293995" cy="5293995"/>
            <a:chOff x="0" y="0"/>
            <a:chExt cx="12700000" cy="1270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11430" y="857250"/>
              <a:ext cx="13009880" cy="11644630"/>
            </a:xfrm>
            <a:custGeom>
              <a:avLst/>
              <a:gdLst/>
              <a:ahLst/>
              <a:cxnLst/>
              <a:rect r="r" b="b" t="t" l="l"/>
              <a:pathLst>
                <a:path h="11644630" w="13009880">
                  <a:moveTo>
                    <a:pt x="10152380" y="938530"/>
                  </a:moveTo>
                  <a:cubicBezTo>
                    <a:pt x="8962390" y="189230"/>
                    <a:pt x="8643620" y="154940"/>
                    <a:pt x="7245350" y="0"/>
                  </a:cubicBezTo>
                  <a:cubicBezTo>
                    <a:pt x="4039870" y="38100"/>
                    <a:pt x="1441450" y="1889760"/>
                    <a:pt x="435610" y="4933950"/>
                  </a:cubicBezTo>
                  <a:cubicBezTo>
                    <a:pt x="91440" y="5975350"/>
                    <a:pt x="0" y="7139940"/>
                    <a:pt x="403860" y="8159750"/>
                  </a:cubicBezTo>
                  <a:cubicBezTo>
                    <a:pt x="934720" y="9499600"/>
                    <a:pt x="2254250" y="10407650"/>
                    <a:pt x="3648710" y="10773410"/>
                  </a:cubicBezTo>
                  <a:cubicBezTo>
                    <a:pt x="5043170" y="11140440"/>
                    <a:pt x="6578600" y="11644630"/>
                    <a:pt x="8008619" y="11470640"/>
                  </a:cubicBezTo>
                  <a:cubicBezTo>
                    <a:pt x="9123679" y="11334750"/>
                    <a:pt x="10237469" y="10519410"/>
                    <a:pt x="11071860" y="9767570"/>
                  </a:cubicBezTo>
                  <a:cubicBezTo>
                    <a:pt x="11625579" y="9268460"/>
                    <a:pt x="11971019" y="8576310"/>
                    <a:pt x="12202160" y="7867650"/>
                  </a:cubicBezTo>
                  <a:cubicBezTo>
                    <a:pt x="13009880" y="5401310"/>
                    <a:pt x="12348210" y="2322830"/>
                    <a:pt x="10152380" y="938530"/>
                  </a:cubicBezTo>
                  <a:close/>
                </a:path>
              </a:pathLst>
            </a:custGeom>
            <a:solidFill>
              <a:srgbClr val="B48787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7843091" y="5206413"/>
            <a:ext cx="4633406" cy="4633406"/>
            <a:chOff x="0" y="0"/>
            <a:chExt cx="12700000" cy="1270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-11430" y="857250"/>
              <a:ext cx="13009880" cy="11644630"/>
            </a:xfrm>
            <a:custGeom>
              <a:avLst/>
              <a:gdLst/>
              <a:ahLst/>
              <a:cxnLst/>
              <a:rect r="r" b="b" t="t" l="l"/>
              <a:pathLst>
                <a:path h="11644630" w="13009880">
                  <a:moveTo>
                    <a:pt x="10152380" y="938530"/>
                  </a:moveTo>
                  <a:cubicBezTo>
                    <a:pt x="8962390" y="189230"/>
                    <a:pt x="8643620" y="154940"/>
                    <a:pt x="7245350" y="0"/>
                  </a:cubicBezTo>
                  <a:cubicBezTo>
                    <a:pt x="4039870" y="38100"/>
                    <a:pt x="1441450" y="1889760"/>
                    <a:pt x="435610" y="4933950"/>
                  </a:cubicBezTo>
                  <a:cubicBezTo>
                    <a:pt x="91440" y="5975350"/>
                    <a:pt x="0" y="7139940"/>
                    <a:pt x="403860" y="8159750"/>
                  </a:cubicBezTo>
                  <a:cubicBezTo>
                    <a:pt x="934720" y="9499600"/>
                    <a:pt x="2254250" y="10407650"/>
                    <a:pt x="3648710" y="10773410"/>
                  </a:cubicBezTo>
                  <a:cubicBezTo>
                    <a:pt x="5043170" y="11140440"/>
                    <a:pt x="6578600" y="11644630"/>
                    <a:pt x="8008619" y="11470640"/>
                  </a:cubicBezTo>
                  <a:cubicBezTo>
                    <a:pt x="9123679" y="11334750"/>
                    <a:pt x="10237469" y="10519410"/>
                    <a:pt x="11071860" y="9767570"/>
                  </a:cubicBezTo>
                  <a:cubicBezTo>
                    <a:pt x="11625579" y="9268460"/>
                    <a:pt x="11971019" y="8576310"/>
                    <a:pt x="12202160" y="7867650"/>
                  </a:cubicBezTo>
                  <a:cubicBezTo>
                    <a:pt x="13009880" y="5401310"/>
                    <a:pt x="12348210" y="2322830"/>
                    <a:pt x="10152380" y="938530"/>
                  </a:cubicBezTo>
                  <a:close/>
                </a:path>
              </a:pathLst>
            </a:custGeom>
            <a:blipFill>
              <a:blip r:embed="rId6"/>
              <a:stretch>
                <a:fillRect l="0" t="0" r="0" b="-7738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568698" y="1463229"/>
            <a:ext cx="4503649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B48787"/>
                </a:solidFill>
                <a:latin typeface="Assistant Bold"/>
              </a:rPr>
              <a:t>Booking</a:t>
            </a:r>
          </a:p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B48787"/>
                </a:solidFill>
                <a:latin typeface="Assistant Bold"/>
              </a:rPr>
              <a:t>status</a:t>
            </a:r>
          </a:p>
        </p:txBody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4509365" y="483625"/>
            <a:ext cx="4993895" cy="4993895"/>
            <a:chOff x="0" y="0"/>
            <a:chExt cx="12700000" cy="1270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-11430" y="857250"/>
              <a:ext cx="13009880" cy="11644630"/>
            </a:xfrm>
            <a:custGeom>
              <a:avLst/>
              <a:gdLst/>
              <a:ahLst/>
              <a:cxnLst/>
              <a:rect r="r" b="b" t="t" l="l"/>
              <a:pathLst>
                <a:path h="11644630" w="13009880">
                  <a:moveTo>
                    <a:pt x="10152380" y="938530"/>
                  </a:moveTo>
                  <a:cubicBezTo>
                    <a:pt x="8962390" y="189230"/>
                    <a:pt x="8643620" y="154940"/>
                    <a:pt x="7245350" y="0"/>
                  </a:cubicBezTo>
                  <a:cubicBezTo>
                    <a:pt x="4039870" y="38100"/>
                    <a:pt x="1441450" y="1889760"/>
                    <a:pt x="435610" y="4933950"/>
                  </a:cubicBezTo>
                  <a:cubicBezTo>
                    <a:pt x="91440" y="5975350"/>
                    <a:pt x="0" y="7139940"/>
                    <a:pt x="403860" y="8159750"/>
                  </a:cubicBezTo>
                  <a:cubicBezTo>
                    <a:pt x="934720" y="9499600"/>
                    <a:pt x="2254250" y="10407650"/>
                    <a:pt x="3648710" y="10773410"/>
                  </a:cubicBezTo>
                  <a:cubicBezTo>
                    <a:pt x="5043170" y="11140440"/>
                    <a:pt x="6578600" y="11644630"/>
                    <a:pt x="8008619" y="11470640"/>
                  </a:cubicBezTo>
                  <a:cubicBezTo>
                    <a:pt x="9123679" y="11334750"/>
                    <a:pt x="10237469" y="10519410"/>
                    <a:pt x="11071860" y="9767570"/>
                  </a:cubicBezTo>
                  <a:cubicBezTo>
                    <a:pt x="11625579" y="9268460"/>
                    <a:pt x="11971019" y="8576310"/>
                    <a:pt x="12202160" y="7867650"/>
                  </a:cubicBezTo>
                  <a:cubicBezTo>
                    <a:pt x="13009880" y="5401310"/>
                    <a:pt x="12348210" y="2322830"/>
                    <a:pt x="10152380" y="938530"/>
                  </a:cubicBezTo>
                  <a:close/>
                </a:path>
              </a:pathLst>
            </a:custGeom>
            <a:blipFill>
              <a:blip r:embed="rId7"/>
              <a:stretch>
                <a:fillRect l="0" t="-3869" r="0" b="-3869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256691" y="354975"/>
            <a:ext cx="7031309" cy="1518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9"/>
              </a:lnSpc>
            </a:pPr>
            <a:r>
              <a:rPr lang="en-US" sz="6366">
                <a:solidFill>
                  <a:srgbClr val="B48787"/>
                </a:solidFill>
                <a:latin typeface="Laila Bold"/>
              </a:rPr>
              <a:t>FUTURE</a:t>
            </a:r>
          </a:p>
          <a:p>
            <a:pPr algn="ctr">
              <a:lnSpc>
                <a:spcPts val="5729"/>
              </a:lnSpc>
            </a:pPr>
            <a:r>
              <a:rPr lang="en-US" sz="6366">
                <a:solidFill>
                  <a:srgbClr val="B48787"/>
                </a:solidFill>
                <a:latin typeface="Laila Bold"/>
              </a:rPr>
              <a:t>PLANS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786302" y="6951616"/>
            <a:ext cx="5501698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B48787"/>
                </a:solidFill>
                <a:latin typeface="Assistant Bold"/>
              </a:rPr>
              <a:t>Admin dashboard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7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05022" y="-2168563"/>
            <a:ext cx="12600049" cy="6394525"/>
          </a:xfrm>
          <a:custGeom>
            <a:avLst/>
            <a:gdLst/>
            <a:ahLst/>
            <a:cxnLst/>
            <a:rect r="r" b="b" t="t" l="l"/>
            <a:pathLst>
              <a:path h="6394525" w="12600049">
                <a:moveTo>
                  <a:pt x="0" y="0"/>
                </a:moveTo>
                <a:lnTo>
                  <a:pt x="12600049" y="0"/>
                </a:lnTo>
                <a:lnTo>
                  <a:pt x="12600049" y="6394526"/>
                </a:lnTo>
                <a:lnTo>
                  <a:pt x="0" y="6394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7797073"/>
            <a:ext cx="6164494" cy="4114800"/>
          </a:xfrm>
          <a:custGeom>
            <a:avLst/>
            <a:gdLst/>
            <a:ahLst/>
            <a:cxnLst/>
            <a:rect r="r" b="b" t="t" l="l"/>
            <a:pathLst>
              <a:path h="4114800" w="6164494">
                <a:moveTo>
                  <a:pt x="0" y="0"/>
                </a:moveTo>
                <a:lnTo>
                  <a:pt x="6164494" y="0"/>
                </a:lnTo>
                <a:lnTo>
                  <a:pt x="61644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498260" y="6851984"/>
            <a:ext cx="991261" cy="2782486"/>
          </a:xfrm>
          <a:custGeom>
            <a:avLst/>
            <a:gdLst/>
            <a:ahLst/>
            <a:cxnLst/>
            <a:rect r="r" b="b" t="t" l="l"/>
            <a:pathLst>
              <a:path h="2782486" w="991261">
                <a:moveTo>
                  <a:pt x="0" y="0"/>
                </a:moveTo>
                <a:lnTo>
                  <a:pt x="991260" y="0"/>
                </a:lnTo>
                <a:lnTo>
                  <a:pt x="991260" y="2782486"/>
                </a:lnTo>
                <a:lnTo>
                  <a:pt x="0" y="27824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568151" y="3110341"/>
            <a:ext cx="7151699" cy="5399533"/>
          </a:xfrm>
          <a:custGeom>
            <a:avLst/>
            <a:gdLst/>
            <a:ahLst/>
            <a:cxnLst/>
            <a:rect r="r" b="b" t="t" l="l"/>
            <a:pathLst>
              <a:path h="5399533" w="7151699">
                <a:moveTo>
                  <a:pt x="0" y="0"/>
                </a:moveTo>
                <a:lnTo>
                  <a:pt x="7151698" y="0"/>
                </a:lnTo>
                <a:lnTo>
                  <a:pt x="7151698" y="5399532"/>
                </a:lnTo>
                <a:lnTo>
                  <a:pt x="0" y="53995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256691" y="716925"/>
            <a:ext cx="7031309" cy="794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9"/>
              </a:lnSpc>
            </a:pPr>
            <a:r>
              <a:rPr lang="en-US" sz="6366">
                <a:solidFill>
                  <a:srgbClr val="B48787"/>
                </a:solidFill>
                <a:latin typeface="Laila Bold"/>
              </a:rPr>
              <a:t>Q&amp;A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DAGEtWuhI-I</dc:identifier>
  <dcterms:modified xsi:type="dcterms:W3CDTF">2011-08-01T06:04:30Z</dcterms:modified>
  <cp:revision>1</cp:revision>
  <dc:title>Pink Aesthetic Portfolio Presentation</dc:title>
</cp:coreProperties>
</file>