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0" r:id="rId15"/>
    <p:sldId id="269" r:id="rId16"/>
    <p:sldId id="270" r:id="rId17"/>
    <p:sldId id="271" r:id="rId18"/>
    <p:sldId id="272" r:id="rId19"/>
    <p:sldId id="279" r:id="rId20"/>
    <p:sldId id="273" r:id="rId21"/>
    <p:sldId id="274" r:id="rId22"/>
    <p:sldId id="275" r:id="rId23"/>
    <p:sldId id="276" r:id="rId24"/>
    <p:sldId id="277" r:id="rId25"/>
    <p:sldId id="278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21165" autoAdjust="0"/>
    <p:restoredTop sz="94660"/>
  </p:normalViewPr>
  <p:slideViewPr>
    <p:cSldViewPr>
      <p:cViewPr varScale="1">
        <p:scale>
          <a:sx n="74" d="100"/>
          <a:sy n="74" d="100"/>
        </p:scale>
        <p:origin x="-102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956A5-6436-478C-98B6-311615EDC2EB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3311-AE4F-4471-80D9-39AAB33C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03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956A5-6436-478C-98B6-311615EDC2EB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3311-AE4F-4471-80D9-39AAB33C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13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956A5-6436-478C-98B6-311615EDC2EB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3311-AE4F-4471-80D9-39AAB33C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8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956A5-6436-478C-98B6-311615EDC2EB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3311-AE4F-4471-80D9-39AAB33C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780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956A5-6436-478C-98B6-311615EDC2EB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3311-AE4F-4471-80D9-39AAB33C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21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956A5-6436-478C-98B6-311615EDC2EB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3311-AE4F-4471-80D9-39AAB33C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63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956A5-6436-478C-98B6-311615EDC2EB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3311-AE4F-4471-80D9-39AAB33C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16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956A5-6436-478C-98B6-311615EDC2EB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3311-AE4F-4471-80D9-39AAB33C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360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956A5-6436-478C-98B6-311615EDC2EB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3311-AE4F-4471-80D9-39AAB33C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03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956A5-6436-478C-98B6-311615EDC2EB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3311-AE4F-4471-80D9-39AAB33C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08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956A5-6436-478C-98B6-311615EDC2EB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3311-AE4F-4471-80D9-39AAB33C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008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956A5-6436-478C-98B6-311615EDC2EB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23311-AE4F-4471-80D9-39AAB33C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0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81225"/>
            <a:ext cx="8382000" cy="249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502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855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shipping container system for applications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91440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767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Eliminate the matrix from Hell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89916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316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Docker high-level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 1: containers as lightweight VMs</a:t>
            </a:r>
          </a:p>
          <a:p>
            <a:pPr marL="0" indent="0">
              <a:buNone/>
            </a:pPr>
            <a:r>
              <a:rPr lang="en-US" dirty="0" smtClean="0"/>
              <a:t>Step </a:t>
            </a:r>
            <a:r>
              <a:rPr lang="en-US" dirty="0"/>
              <a:t>2: commoditization of containers</a:t>
            </a:r>
          </a:p>
          <a:p>
            <a:pPr marL="0" indent="0">
              <a:buNone/>
            </a:pPr>
            <a:r>
              <a:rPr lang="en-US" dirty="0" smtClean="0"/>
              <a:t>Step </a:t>
            </a:r>
            <a:r>
              <a:rPr lang="en-US" dirty="0"/>
              <a:t>3: shipping containers efficiently</a:t>
            </a:r>
          </a:p>
          <a:p>
            <a:pPr marL="0" indent="0">
              <a:buNone/>
            </a:pPr>
            <a:r>
              <a:rPr lang="en-US" dirty="0" smtClean="0"/>
              <a:t>Step </a:t>
            </a:r>
            <a:r>
              <a:rPr lang="en-US" dirty="0"/>
              <a:t>4: containers in a modern software factory</a:t>
            </a:r>
          </a:p>
        </p:txBody>
      </p:sp>
    </p:spTree>
    <p:extLst>
      <p:ext uri="{BB962C8B-B14F-4D97-AF65-F5344CB8AC3E}">
        <p14:creationId xmlns:p14="http://schemas.microsoft.com/office/powerpoint/2010/main" val="392548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1: containers as lightweight VMs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52550"/>
            <a:ext cx="9153525" cy="413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2400" y="5687889"/>
            <a:ext cx="8991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This drew attention from hosting and PAAS </a:t>
            </a:r>
            <a:r>
              <a:rPr lang="en-US" sz="2400" dirty="0" smtClean="0"/>
              <a:t>industry.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Highly </a:t>
            </a:r>
            <a:r>
              <a:rPr lang="en-US" sz="2400" dirty="0"/>
              <a:t>technical audience with strong ops culture.</a:t>
            </a:r>
          </a:p>
        </p:txBody>
      </p:sp>
    </p:spTree>
    <p:extLst>
      <p:ext uri="{BB962C8B-B14F-4D97-AF65-F5344CB8AC3E}">
        <p14:creationId xmlns:p14="http://schemas.microsoft.com/office/powerpoint/2010/main" val="421783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762000"/>
            <a:ext cx="9144001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6001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2: commoditization of 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Container technology has been around for a while.</a:t>
            </a:r>
          </a:p>
          <a:p>
            <a:pPr marL="0" indent="0">
              <a:buNone/>
            </a:pPr>
            <a:r>
              <a:rPr lang="fr-FR" dirty="0"/>
              <a:t>(</a:t>
            </a:r>
            <a:r>
              <a:rPr lang="fr-FR" dirty="0" err="1"/>
              <a:t>c.f</a:t>
            </a:r>
            <a:r>
              <a:rPr lang="fr-FR" dirty="0"/>
              <a:t>. LXC, Solaris Zones, BSD </a:t>
            </a:r>
            <a:r>
              <a:rPr lang="fr-FR" dirty="0" err="1"/>
              <a:t>Jails</a:t>
            </a:r>
            <a:r>
              <a:rPr lang="fr-FR" dirty="0"/>
              <a:t>, LPAR...)</a:t>
            </a:r>
          </a:p>
          <a:p>
            <a:r>
              <a:rPr lang="en-US" dirty="0"/>
              <a:t>So what's </a:t>
            </a:r>
            <a:r>
              <a:rPr lang="en-US" dirty="0" smtClean="0"/>
              <a:t>new?</a:t>
            </a:r>
          </a:p>
          <a:p>
            <a:pPr lvl="1"/>
            <a:r>
              <a:rPr lang="en-US" dirty="0" smtClean="0"/>
              <a:t>Standardize </a:t>
            </a:r>
            <a:r>
              <a:rPr lang="en-US" dirty="0"/>
              <a:t>the container format, because containers were not portable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 Analogy:</a:t>
            </a:r>
          </a:p>
          <a:p>
            <a:pPr lvl="3"/>
            <a:r>
              <a:rPr lang="en-US" dirty="0" smtClean="0"/>
              <a:t>shipping </a:t>
            </a:r>
            <a:r>
              <a:rPr lang="en-US" dirty="0"/>
              <a:t>containers are not just steel </a:t>
            </a:r>
            <a:r>
              <a:rPr lang="en-US" dirty="0" smtClean="0"/>
              <a:t>boxes</a:t>
            </a:r>
          </a:p>
          <a:p>
            <a:pPr lvl="3"/>
            <a:r>
              <a:rPr lang="en-US" dirty="0" smtClean="0"/>
              <a:t>they </a:t>
            </a:r>
            <a:r>
              <a:rPr lang="en-US" dirty="0"/>
              <a:t>are steel boxes that are a standard size, with the same hooks </a:t>
            </a:r>
            <a:r>
              <a:rPr lang="en-US" dirty="0" smtClean="0"/>
              <a:t>and </a:t>
            </a:r>
            <a:r>
              <a:rPr lang="en-US" dirty="0" err="1" smtClean="0"/>
              <a:t>holesMake</a:t>
            </a:r>
            <a:r>
              <a:rPr lang="en-US" dirty="0" smtClean="0"/>
              <a:t> containers easy to use for developers.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Emphasis on re-usable components, APIs, ecosystem of standard tools.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Make containers easy to use for developers.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Improvement </a:t>
            </a:r>
            <a:r>
              <a:rPr lang="en-US" dirty="0"/>
              <a:t>over ad-hoc, in-house, specific tools.</a:t>
            </a:r>
          </a:p>
        </p:txBody>
      </p:sp>
    </p:spTree>
    <p:extLst>
      <p:ext uri="{BB962C8B-B14F-4D97-AF65-F5344CB8AC3E}">
        <p14:creationId xmlns:p14="http://schemas.microsoft.com/office/powerpoint/2010/main" val="241429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Running containers everywhere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Maturity of underlying technology (</a:t>
            </a:r>
            <a:r>
              <a:rPr lang="en-US" dirty="0" err="1"/>
              <a:t>cgroups</a:t>
            </a:r>
            <a:r>
              <a:rPr lang="en-US" dirty="0"/>
              <a:t>, namespaces, </a:t>
            </a:r>
            <a:r>
              <a:rPr lang="en-US" dirty="0" smtClean="0"/>
              <a:t>copy-on-write systems</a:t>
            </a:r>
            <a:r>
              <a:rPr lang="en-US" dirty="0"/>
              <a:t>).</a:t>
            </a:r>
          </a:p>
          <a:p>
            <a:r>
              <a:rPr lang="en-US" dirty="0" smtClean="0"/>
              <a:t>Ability </a:t>
            </a:r>
            <a:r>
              <a:rPr lang="en-US" dirty="0"/>
              <a:t>to run on any Linux server today: physical, virtual, VM, cloud, </a:t>
            </a:r>
            <a:r>
              <a:rPr lang="en-US" dirty="0" err="1"/>
              <a:t>OpenStack</a:t>
            </a:r>
            <a:r>
              <a:rPr lang="en-US" dirty="0"/>
              <a:t>...</a:t>
            </a:r>
          </a:p>
          <a:p>
            <a:r>
              <a:rPr lang="en-US" dirty="0" smtClean="0"/>
              <a:t>Ability </a:t>
            </a:r>
            <a:r>
              <a:rPr lang="en-US" dirty="0"/>
              <a:t>to move between any of the above in a matter of </a:t>
            </a:r>
            <a:r>
              <a:rPr lang="en-US" dirty="0" smtClean="0"/>
              <a:t>seconds-no modification </a:t>
            </a:r>
            <a:r>
              <a:rPr lang="en-US" dirty="0"/>
              <a:t>or delay.</a:t>
            </a:r>
          </a:p>
          <a:p>
            <a:r>
              <a:rPr lang="en-US" dirty="0" smtClean="0"/>
              <a:t>Ability </a:t>
            </a:r>
            <a:r>
              <a:rPr lang="en-US" dirty="0"/>
              <a:t>to share containerized components.</a:t>
            </a:r>
          </a:p>
          <a:p>
            <a:r>
              <a:rPr lang="en-US" dirty="0" smtClean="0"/>
              <a:t>Self </a:t>
            </a:r>
            <a:r>
              <a:rPr lang="en-US" dirty="0"/>
              <a:t>contained environment - no dependency hell.</a:t>
            </a:r>
          </a:p>
          <a:p>
            <a:r>
              <a:rPr lang="en-US" dirty="0" smtClean="0"/>
              <a:t>Tools </a:t>
            </a:r>
            <a:r>
              <a:rPr lang="en-US" dirty="0"/>
              <a:t>for how containers work together: linking, discovery, orchestration...</a:t>
            </a:r>
          </a:p>
        </p:txBody>
      </p:sp>
    </p:spTree>
    <p:extLst>
      <p:ext uri="{BB962C8B-B14F-4D97-AF65-F5344CB8AC3E}">
        <p14:creationId xmlns:p14="http://schemas.microsoft.com/office/powerpoint/2010/main" val="104939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4: containers in a modern software factory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9144000" cy="1752600"/>
          </a:xfrm>
        </p:spPr>
        <p:txBody>
          <a:bodyPr/>
          <a:lstStyle/>
          <a:p>
            <a:r>
              <a:rPr lang="en-US" dirty="0"/>
              <a:t>The container becomes the new build </a:t>
            </a:r>
            <a:r>
              <a:rPr lang="en-US" dirty="0" err="1"/>
              <a:t>artefact</a:t>
            </a:r>
            <a:r>
              <a:rPr lang="en-US" dirty="0"/>
              <a:t>.</a:t>
            </a:r>
          </a:p>
          <a:p>
            <a:r>
              <a:rPr lang="en-US" dirty="0"/>
              <a:t>The same container can go from </a:t>
            </a:r>
            <a:r>
              <a:rPr lang="en-US" dirty="0" err="1"/>
              <a:t>dev</a:t>
            </a:r>
            <a:r>
              <a:rPr lang="en-US" dirty="0"/>
              <a:t>, to test, to QA, to prod.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200400"/>
            <a:ext cx="9144001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557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Docker architecture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04950"/>
            <a:ext cx="9067799" cy="527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482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4282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91440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315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561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Docker is a client-server application</a:t>
            </a:r>
            <a:endParaRPr lang="en-US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en-US" b="1" dirty="0" smtClean="0"/>
              <a:t>The </a:t>
            </a:r>
            <a:r>
              <a:rPr lang="en-US" b="1" dirty="0"/>
              <a:t>Docker </a:t>
            </a:r>
            <a:r>
              <a:rPr lang="en-US" b="1" dirty="0" smtClean="0"/>
              <a:t>daemon</a:t>
            </a:r>
          </a:p>
          <a:p>
            <a:pPr lvl="1"/>
            <a:r>
              <a:rPr lang="en-US" dirty="0" smtClean="0"/>
              <a:t>Receives </a:t>
            </a:r>
            <a:r>
              <a:rPr lang="en-US" dirty="0"/>
              <a:t>and processes incoming Docker API requests.</a:t>
            </a:r>
          </a:p>
          <a:p>
            <a:r>
              <a:rPr lang="en-US" b="1" dirty="0" smtClean="0"/>
              <a:t>The </a:t>
            </a:r>
            <a:r>
              <a:rPr lang="en-US" b="1" dirty="0"/>
              <a:t>Docker </a:t>
            </a:r>
            <a:r>
              <a:rPr lang="en-US" b="1" dirty="0" smtClean="0"/>
              <a:t>client</a:t>
            </a:r>
          </a:p>
          <a:p>
            <a:pPr lvl="1"/>
            <a:r>
              <a:rPr lang="en-US" dirty="0" smtClean="0"/>
              <a:t>Command </a:t>
            </a:r>
            <a:r>
              <a:rPr lang="en-US" dirty="0"/>
              <a:t>line tool - the </a:t>
            </a:r>
            <a:r>
              <a:rPr lang="en-US" dirty="0" err="1"/>
              <a:t>docker</a:t>
            </a:r>
            <a:r>
              <a:rPr lang="en-US" dirty="0"/>
              <a:t> </a:t>
            </a:r>
            <a:r>
              <a:rPr lang="en-US" dirty="0" smtClean="0"/>
              <a:t>binary.</a:t>
            </a:r>
          </a:p>
          <a:p>
            <a:pPr lvl="1"/>
            <a:r>
              <a:rPr lang="en-US" dirty="0" smtClean="0"/>
              <a:t>Talks </a:t>
            </a:r>
            <a:r>
              <a:rPr lang="en-US" dirty="0"/>
              <a:t>to the Docker daemon via the Docker API.</a:t>
            </a:r>
          </a:p>
          <a:p>
            <a:r>
              <a:rPr lang="en-US" b="1" dirty="0" smtClean="0"/>
              <a:t>Docker </a:t>
            </a:r>
            <a:r>
              <a:rPr lang="en-US" b="1" dirty="0"/>
              <a:t>Hub </a:t>
            </a:r>
            <a:r>
              <a:rPr lang="en-US" b="1" dirty="0" smtClean="0"/>
              <a:t>Registry</a:t>
            </a:r>
          </a:p>
          <a:p>
            <a:pPr lvl="1"/>
            <a:r>
              <a:rPr lang="en-US" dirty="0" smtClean="0"/>
              <a:t>Public </a:t>
            </a:r>
            <a:r>
              <a:rPr lang="en-US" dirty="0"/>
              <a:t>image registry.</a:t>
            </a:r>
          </a:p>
          <a:p>
            <a:pPr lvl="1"/>
            <a:r>
              <a:rPr lang="en-US" dirty="0"/>
              <a:t>The Docker daemon talks to it via the registry API.</a:t>
            </a:r>
          </a:p>
        </p:txBody>
      </p:sp>
    </p:spTree>
    <p:extLst>
      <p:ext uri="{BB962C8B-B14F-4D97-AF65-F5344CB8AC3E}">
        <p14:creationId xmlns:p14="http://schemas.microsoft.com/office/powerpoint/2010/main" val="116426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0"/>
            <a:ext cx="8763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367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71538"/>
            <a:ext cx="8991600" cy="511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603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848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663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9220200" cy="5105400"/>
          </a:xfrm>
        </p:spPr>
        <p:txBody>
          <a:bodyPr>
            <a:normAutofit fontScale="92500"/>
          </a:bodyPr>
          <a:lstStyle/>
          <a:p>
            <a:r>
              <a:rPr lang="en-US" dirty="0"/>
              <a:t>a build system</a:t>
            </a:r>
          </a:p>
          <a:p>
            <a:pPr marL="0" indent="0">
              <a:buNone/>
            </a:pPr>
            <a:r>
              <a:rPr lang="en-US" dirty="0" smtClean="0"/>
              <a:t>	• </a:t>
            </a:r>
            <a:r>
              <a:rPr lang="en-US" dirty="0"/>
              <a:t>images may be build from sources</a:t>
            </a:r>
          </a:p>
          <a:p>
            <a:pPr marL="0" indent="0">
              <a:buNone/>
            </a:pPr>
            <a:r>
              <a:rPr lang="en-US" dirty="0" smtClean="0"/>
              <a:t>	• </a:t>
            </a:r>
            <a:r>
              <a:rPr lang="en-US" dirty="0"/>
              <a:t>using a simple DSL (</a:t>
            </a:r>
            <a:r>
              <a:rPr lang="en-US" dirty="0" err="1"/>
              <a:t>Dockerfile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• a set of REST APIs</a:t>
            </a:r>
          </a:p>
          <a:p>
            <a:pPr marL="0" indent="0">
              <a:buNone/>
            </a:pPr>
            <a:r>
              <a:rPr lang="en-US" dirty="0" smtClean="0"/>
              <a:t>	• Engine </a:t>
            </a:r>
            <a:r>
              <a:rPr lang="en-US" dirty="0"/>
              <a:t>API (control the </a:t>
            </a:r>
            <a:r>
              <a:rPr lang="en-US" dirty="0" err="1"/>
              <a:t>docker</a:t>
            </a:r>
            <a:r>
              <a:rPr lang="en-US" dirty="0"/>
              <a:t> engine)</a:t>
            </a:r>
          </a:p>
          <a:p>
            <a:pPr marL="0" indent="0">
              <a:buNone/>
            </a:pPr>
            <a:r>
              <a:rPr lang="en-US" dirty="0" smtClean="0"/>
              <a:t>	• </a:t>
            </a:r>
            <a:r>
              <a:rPr lang="en-US" dirty="0"/>
              <a:t>Plugin API (extend the engine ! network, </a:t>
            </a:r>
            <a:r>
              <a:rPr lang="en-US" dirty="0" smtClean="0"/>
              <a:t>storage,</a:t>
            </a:r>
          </a:p>
          <a:p>
            <a:pPr marL="0" indent="0">
              <a:buNone/>
            </a:pPr>
            <a:r>
              <a:rPr lang="en-US" dirty="0" err="1" smtClean="0"/>
              <a:t>authorisation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	• </a:t>
            </a:r>
            <a:r>
              <a:rPr lang="en-US" dirty="0"/>
              <a:t>Registry API (publish/download images)</a:t>
            </a:r>
          </a:p>
          <a:p>
            <a:pPr marL="0" indent="0">
              <a:buNone/>
            </a:pPr>
            <a:r>
              <a:rPr lang="en-US" dirty="0" smtClean="0"/>
              <a:t>	• </a:t>
            </a:r>
            <a:r>
              <a:rPr lang="en-US" dirty="0"/>
              <a:t>Swarm API (manage a </a:t>
            </a:r>
            <a:r>
              <a:rPr lang="en-US" dirty="0" err="1"/>
              <a:t>clusted</a:t>
            </a:r>
            <a:r>
              <a:rPr lang="en-US" dirty="0"/>
              <a:t> of </a:t>
            </a:r>
            <a:r>
              <a:rPr lang="en-US" dirty="0" err="1"/>
              <a:t>docker</a:t>
            </a:r>
            <a:r>
              <a:rPr lang="en-US" dirty="0"/>
              <a:t> machines)</a:t>
            </a:r>
          </a:p>
        </p:txBody>
      </p:sp>
    </p:spTree>
    <p:extLst>
      <p:ext uri="{BB962C8B-B14F-4D97-AF65-F5344CB8AC3E}">
        <p14:creationId xmlns:p14="http://schemas.microsoft.com/office/powerpoint/2010/main" val="312528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Overview: About Docker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Docker Inc. (the company)</a:t>
            </a:r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Docker (the Open Source project)</a:t>
            </a:r>
          </a:p>
          <a:p>
            <a:pPr marL="0" indent="0">
              <a:buNone/>
            </a:pPr>
            <a:r>
              <a:rPr lang="en-US" dirty="0"/>
              <a:t>• Containers (how and why they are useful)</a:t>
            </a:r>
          </a:p>
        </p:txBody>
      </p:sp>
    </p:spTree>
    <p:extLst>
      <p:ext uri="{BB962C8B-B14F-4D97-AF65-F5344CB8AC3E}">
        <p14:creationId xmlns:p14="http://schemas.microsoft.com/office/powerpoint/2010/main" val="372951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does Docker Inc.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Docker Engine - open source container management.</a:t>
            </a:r>
          </a:p>
          <a:p>
            <a:pPr marL="0" indent="0">
              <a:buNone/>
            </a:pPr>
            <a:r>
              <a:rPr lang="en-US" dirty="0"/>
              <a:t>• Docker Hub - online home and hub for managing your Docker containers.</a:t>
            </a:r>
          </a:p>
          <a:p>
            <a:pPr marL="0" indent="0">
              <a:buNone/>
            </a:pPr>
            <a:r>
              <a:rPr lang="en-US" dirty="0"/>
              <a:t>• Docker Enterprise Support - commercial support for Docker.</a:t>
            </a:r>
          </a:p>
          <a:p>
            <a:pPr marL="0" indent="0">
              <a:buNone/>
            </a:pPr>
            <a:r>
              <a:rPr lang="en-US" dirty="0"/>
              <a:t>• Docker Services &amp; Training - professional services and training to help you </a:t>
            </a:r>
            <a:r>
              <a:rPr lang="en-US" dirty="0" smtClean="0"/>
              <a:t>get the </a:t>
            </a:r>
            <a:r>
              <a:rPr lang="en-US" dirty="0"/>
              <a:t>best out of Docker.</a:t>
            </a:r>
          </a:p>
        </p:txBody>
      </p:sp>
    </p:spTree>
    <p:extLst>
      <p:ext uri="{BB962C8B-B14F-4D97-AF65-F5344CB8AC3E}">
        <p14:creationId xmlns:p14="http://schemas.microsoft.com/office/powerpoint/2010/main" val="123862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927"/>
            <a:ext cx="8229600" cy="1143000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Docker?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0113"/>
            <a:ext cx="9144000" cy="588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169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Matrix from Hell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0113"/>
            <a:ext cx="9144000" cy="5957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232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0"/>
            <a:ext cx="9144000" cy="609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inspiration and some ancient history!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6774"/>
            <a:ext cx="9144000" cy="5991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684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09"/>
            <a:ext cx="8229600" cy="868362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Intermodal shipping containers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7724"/>
            <a:ext cx="9144000" cy="6010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048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1782</TotalTime>
  <Words>450</Words>
  <Application>Microsoft Office PowerPoint</Application>
  <PresentationFormat>On-screen Show (4:3)</PresentationFormat>
  <Paragraphs>63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PowerPoint Presentation</vt:lpstr>
      <vt:lpstr>PowerPoint Presentation</vt:lpstr>
      <vt:lpstr>PowerPoint Presentation</vt:lpstr>
      <vt:lpstr>Overview: About Docker</vt:lpstr>
      <vt:lpstr>What does Docker Inc. do?</vt:lpstr>
      <vt:lpstr>Why Docker?</vt:lpstr>
      <vt:lpstr>The Matrix from Hell</vt:lpstr>
      <vt:lpstr>An inspiration and some ancient history!</vt:lpstr>
      <vt:lpstr>Intermodal shipping containers</vt:lpstr>
      <vt:lpstr>A shipping container system for applications</vt:lpstr>
      <vt:lpstr>Eliminate the matrix from Hell</vt:lpstr>
      <vt:lpstr>Docker high-level roadmap</vt:lpstr>
      <vt:lpstr>Step 1: containers as lightweight VMs</vt:lpstr>
      <vt:lpstr>PowerPoint Presentation</vt:lpstr>
      <vt:lpstr>Step 2: commoditization of containers</vt:lpstr>
      <vt:lpstr>Running containers everywhere</vt:lpstr>
      <vt:lpstr>Step 4: containers in a modern software factory</vt:lpstr>
      <vt:lpstr>Docker architecture</vt:lpstr>
      <vt:lpstr>PowerPoint Presentation</vt:lpstr>
      <vt:lpstr>PowerPoint Presentation</vt:lpstr>
      <vt:lpstr>Docker is a client-server application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MCK</dc:creator>
  <cp:lastModifiedBy>MCK</cp:lastModifiedBy>
  <cp:revision>13</cp:revision>
  <dcterms:created xsi:type="dcterms:W3CDTF">2019-07-06T06:15:00Z</dcterms:created>
  <dcterms:modified xsi:type="dcterms:W3CDTF">2019-07-07T11:57:54Z</dcterms:modified>
</cp:coreProperties>
</file>