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9FDE-5E9F-4D14-85BE-6807C60E1DD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611D-9685-4844-8D6E-C6BBF1F3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8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9FDE-5E9F-4D14-85BE-6807C60E1DD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611D-9685-4844-8D6E-C6BBF1F3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6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9FDE-5E9F-4D14-85BE-6807C60E1DD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611D-9685-4844-8D6E-C6BBF1F3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9FDE-5E9F-4D14-85BE-6807C60E1DD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611D-9685-4844-8D6E-C6BBF1F3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3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9FDE-5E9F-4D14-85BE-6807C60E1DD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611D-9685-4844-8D6E-C6BBF1F3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9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9FDE-5E9F-4D14-85BE-6807C60E1DD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611D-9685-4844-8D6E-C6BBF1F3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3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9FDE-5E9F-4D14-85BE-6807C60E1DD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611D-9685-4844-8D6E-C6BBF1F3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9FDE-5E9F-4D14-85BE-6807C60E1DD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611D-9685-4844-8D6E-C6BBF1F3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4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9FDE-5E9F-4D14-85BE-6807C60E1DD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611D-9685-4844-8D6E-C6BBF1F3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5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9FDE-5E9F-4D14-85BE-6807C60E1DD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611D-9685-4844-8D6E-C6BBF1F3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8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9FDE-5E9F-4D14-85BE-6807C60E1DD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611D-9685-4844-8D6E-C6BBF1F3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4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C9FDE-5E9F-4D14-85BE-6807C60E1DD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E611D-9685-4844-8D6E-C6BBF1F3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1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enkins integration-What is Jenkins - Edurek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466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ightly build vs Continuous Integration - What is Jenkins - Edurek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219200"/>
            <a:ext cx="9525000" cy="464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638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enkins Standalone Architecture - What is Jenkins -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9144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5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MCK</dc:creator>
  <cp:lastModifiedBy>MCK</cp:lastModifiedBy>
  <cp:revision>2</cp:revision>
  <dcterms:created xsi:type="dcterms:W3CDTF">2019-06-26T00:59:40Z</dcterms:created>
  <dcterms:modified xsi:type="dcterms:W3CDTF">2019-06-26T03:13:43Z</dcterms:modified>
</cp:coreProperties>
</file>