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3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5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9FDE-5E9F-4D14-85BE-6807C60E1DD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9FDE-5E9F-4D14-85BE-6807C60E1DD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611D-9685-4844-8D6E-C6BBF1F3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enkins integration-What is Jenkins - Edurek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6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r>
              <a:rPr lang="en-US" dirty="0"/>
              <a:t>What do these pipelines do? </a:t>
            </a:r>
          </a:p>
        </p:txBody>
      </p:sp>
    </p:spTree>
    <p:extLst>
      <p:ext uri="{BB962C8B-B14F-4D97-AF65-F5344CB8AC3E}">
        <p14:creationId xmlns:p14="http://schemas.microsoft.com/office/powerpoint/2010/main" val="29914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1828800"/>
          </a:xfrm>
        </p:spPr>
        <p:txBody>
          <a:bodyPr/>
          <a:lstStyle/>
          <a:p>
            <a:r>
              <a:rPr lang="en-US" dirty="0"/>
              <a:t>These pipelines are a </a:t>
            </a:r>
            <a:r>
              <a:rPr lang="en-US" b="1" dirty="0"/>
              <a:t>collection of Jenkins jobs</a:t>
            </a:r>
            <a:r>
              <a:rPr lang="en-US" dirty="0"/>
              <a:t> which trigger each other in a specified sequence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Build Pipeline Plugin - Jenkins Pipeline Tutorial - Edurek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440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6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3733800"/>
          </a:xfrm>
        </p:spPr>
        <p:txBody>
          <a:bodyPr/>
          <a:lstStyle/>
          <a:p>
            <a:pPr algn="just"/>
            <a:r>
              <a:rPr lang="en-US" dirty="0"/>
              <a:t>This approach is effective for deploying small applications. But what happens when there are complex pipelines with several processes (build, test, unit test, integration test, pre-deploy, deploy, monitor) running 100’s of jobs?</a:t>
            </a:r>
          </a:p>
        </p:txBody>
      </p:sp>
    </p:spTree>
    <p:extLst>
      <p:ext uri="{BB962C8B-B14F-4D97-AF65-F5344CB8AC3E}">
        <p14:creationId xmlns:p14="http://schemas.microsoft.com/office/powerpoint/2010/main" val="34117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overcome this issue, a new feature called </a:t>
            </a:r>
            <a:r>
              <a:rPr lang="en-US" b="1" dirty="0"/>
              <a:t>Jenkins Pipeline Project</a:t>
            </a:r>
            <a:r>
              <a:rPr lang="en-US" dirty="0"/>
              <a:t> was introduced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key feature of this pipeline is to define the entire deployment flow through </a:t>
            </a:r>
            <a:r>
              <a:rPr lang="en-US" dirty="0" smtClean="0"/>
              <a:t>code.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29958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838200"/>
            <a:ext cx="9220200" cy="4419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means that all the standard jobs defined by Jenkins are manually written as one whole script and they can be stored in a version control system.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basically follows the ‘</a:t>
            </a:r>
            <a:r>
              <a:rPr lang="en-US" b="1" dirty="0"/>
              <a:t>pipeline as code</a:t>
            </a:r>
            <a:r>
              <a:rPr lang="en-US" dirty="0"/>
              <a:t>’ discipline. </a:t>
            </a:r>
            <a:endParaRPr lang="en-US" dirty="0" smtClean="0"/>
          </a:p>
          <a:p>
            <a:pPr algn="just"/>
            <a:r>
              <a:rPr lang="en-US" dirty="0" smtClean="0"/>
              <a:t>Instead </a:t>
            </a:r>
            <a:r>
              <a:rPr lang="en-US" dirty="0"/>
              <a:t>of building several jobs for each phase, you can now code the entire workflow and put it in a </a:t>
            </a:r>
            <a:r>
              <a:rPr lang="en-US" b="1" dirty="0" err="1"/>
              <a:t>Jenkinsfile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4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Jenkins Pipeline </a:t>
            </a:r>
            <a:r>
              <a:rPr lang="en-US" b="1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85000" lnSpcReduction="10000"/>
          </a:bodyPr>
          <a:lstStyle/>
          <a:p>
            <a:pPr lvl="0" algn="just"/>
            <a:r>
              <a:rPr lang="en-US" dirty="0"/>
              <a:t>It models simple to complex pipelines as code by using </a:t>
            </a:r>
            <a:r>
              <a:rPr lang="en-US" b="1" dirty="0"/>
              <a:t>Groovy DSL</a:t>
            </a:r>
            <a:r>
              <a:rPr lang="en-US" dirty="0"/>
              <a:t> (Domain Specific Language)</a:t>
            </a:r>
          </a:p>
          <a:p>
            <a:pPr lvl="0" algn="just"/>
            <a:r>
              <a:rPr lang="en-US" dirty="0"/>
              <a:t>The code is stored in a text file called the </a:t>
            </a:r>
            <a:r>
              <a:rPr lang="en-US" dirty="0" err="1"/>
              <a:t>Jenkinsfile</a:t>
            </a:r>
            <a:r>
              <a:rPr lang="en-US" dirty="0"/>
              <a:t> which can be </a:t>
            </a:r>
            <a:r>
              <a:rPr lang="en-US" b="1" dirty="0"/>
              <a:t>checked into a SCM</a:t>
            </a:r>
            <a:r>
              <a:rPr lang="en-US" dirty="0"/>
              <a:t> (Source Code Management)</a:t>
            </a:r>
          </a:p>
          <a:p>
            <a:pPr lvl="0" algn="just"/>
            <a:r>
              <a:rPr lang="en-US" dirty="0"/>
              <a:t>Improves user interface by incorporating </a:t>
            </a:r>
            <a:r>
              <a:rPr lang="en-US" b="1" dirty="0"/>
              <a:t>user input</a:t>
            </a:r>
            <a:r>
              <a:rPr lang="en-US" dirty="0"/>
              <a:t> within the pipeline</a:t>
            </a:r>
          </a:p>
          <a:p>
            <a:pPr lvl="0" algn="just"/>
            <a:r>
              <a:rPr lang="en-US" dirty="0"/>
              <a:t>It is durable in terms of unplanned restart of the Jenkins master</a:t>
            </a:r>
          </a:p>
          <a:p>
            <a:pPr lvl="0" algn="just"/>
            <a:r>
              <a:rPr lang="en-US" dirty="0"/>
              <a:t>It can restart from saved </a:t>
            </a:r>
            <a:r>
              <a:rPr lang="en-US" b="1" dirty="0" smtClean="0"/>
              <a:t>checkpoints</a:t>
            </a:r>
          </a:p>
          <a:p>
            <a:pPr lvl="0"/>
            <a:r>
              <a:rPr lang="en-US" dirty="0"/>
              <a:t>It supports complex pipelines by incorporating conditional loops, fork or join operations and allowing tasks to be performed in parallel</a:t>
            </a:r>
          </a:p>
          <a:p>
            <a:pPr lvl="0"/>
            <a:r>
              <a:rPr lang="en-US" dirty="0"/>
              <a:t>It can integrate with several other plugins</a:t>
            </a:r>
          </a:p>
          <a:p>
            <a:pPr lvl="0"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What is a </a:t>
            </a:r>
            <a:r>
              <a:rPr lang="en-US" b="1" dirty="0" err="1"/>
              <a:t>Jenkinsfile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220200" cy="5943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Jenkinsfile</a:t>
            </a:r>
            <a:r>
              <a:rPr lang="en-US" dirty="0"/>
              <a:t> is a text file that stores the entire workflow as code and it can be checked into a SCM on your local system. How is this advantageous? This enables the developers to </a:t>
            </a:r>
            <a:r>
              <a:rPr lang="en-US" b="1" dirty="0"/>
              <a:t>access, edit and check the code at all times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Jenkinsfile</a:t>
            </a:r>
            <a:r>
              <a:rPr lang="en-US" dirty="0"/>
              <a:t> is written using the Groovy DSL and it can be created through a text/groovy editor or through the configuration page on the Jenkins instance.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written based on two syntaxes, namely:</a:t>
            </a:r>
          </a:p>
          <a:p>
            <a:pPr lvl="1" algn="just"/>
            <a:r>
              <a:rPr lang="en-US" b="1" dirty="0"/>
              <a:t>Declarative pipeline syntax</a:t>
            </a:r>
          </a:p>
          <a:p>
            <a:pPr lvl="1" algn="just"/>
            <a:r>
              <a:rPr lang="en-US" dirty="0"/>
              <a:t>Scripted pipeline syntax</a:t>
            </a:r>
          </a:p>
        </p:txBody>
      </p:sp>
    </p:spTree>
    <p:extLst>
      <p:ext uri="{BB962C8B-B14F-4D97-AF65-F5344CB8AC3E}">
        <p14:creationId xmlns:p14="http://schemas.microsoft.com/office/powerpoint/2010/main" val="1607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ghtly build vs Continuous Integration - What is Jenkins - Edurek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219200"/>
            <a:ext cx="95250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3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enkins Standalone Architecture - What is Jenkins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Jenkins </a:t>
            </a:r>
            <a:r>
              <a:rPr lang="en-US" b="1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Jenkins has proven to be an expert in implementing continuous integration, continuous testing and continuous deployment.</a:t>
            </a:r>
          </a:p>
          <a:p>
            <a:pPr algn="just"/>
            <a:r>
              <a:rPr lang="en-US" dirty="0"/>
              <a:t>When it comes to </a:t>
            </a:r>
            <a:r>
              <a:rPr lang="en-US" b="1" dirty="0"/>
              <a:t>continuous delivery</a:t>
            </a:r>
            <a:r>
              <a:rPr lang="en-US" dirty="0"/>
              <a:t>, Jenkins uses a feature called </a:t>
            </a:r>
            <a:r>
              <a:rPr lang="en-US" b="1" dirty="0"/>
              <a:t>Jenkins pipeline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78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b="1" dirty="0"/>
              <a:t>Continuous </a:t>
            </a:r>
            <a:r>
              <a:rPr lang="en-US" b="1" dirty="0" smtClean="0"/>
              <a:t>Delivery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Continuous delivery is the capability to release a software at all times. It is a practice which ensures that the software is always in a </a:t>
            </a:r>
            <a:r>
              <a:rPr lang="en-US" b="1" dirty="0"/>
              <a:t>production-ready state.</a:t>
            </a:r>
            <a:endParaRPr lang="en-US" dirty="0"/>
          </a:p>
          <a:p>
            <a:pPr lvl="0"/>
            <a:r>
              <a:rPr lang="en-US" dirty="0"/>
              <a:t> It means that every time a change is made to the code or the infrastructure, the software team must work in such a way that these changes are built quickly and tested using various </a:t>
            </a:r>
            <a:r>
              <a:rPr lang="en-US" b="1" dirty="0"/>
              <a:t>automation tools</a:t>
            </a:r>
            <a:r>
              <a:rPr lang="en-US" dirty="0"/>
              <a:t> after which the build is subjected to production.</a:t>
            </a:r>
          </a:p>
          <a:p>
            <a:pPr lvl="0"/>
            <a:r>
              <a:rPr lang="en-US" dirty="0"/>
              <a:t>Continuous delivery ensures that the software is built, tested and released more frequently. It reduces the cost, time and risk of the incremental software releases.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Jenkins pipeline</a:t>
            </a:r>
            <a:r>
              <a:rPr lang="en-US" b="1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686800" cy="5211763"/>
          </a:xfrm>
        </p:spPr>
        <p:txBody>
          <a:bodyPr/>
          <a:lstStyle/>
          <a:p>
            <a:r>
              <a:rPr lang="en-US" dirty="0"/>
              <a:t>A pipeline is a collection of jobs that brings the software from version control into the hands of the end users by using automation </a:t>
            </a:r>
            <a:r>
              <a:rPr lang="en-US" dirty="0" smtClean="0"/>
              <a:t>tools</a:t>
            </a:r>
          </a:p>
          <a:p>
            <a:r>
              <a:rPr lang="en-US" dirty="0"/>
              <a:t>multiple Jenkins pipeline </a:t>
            </a:r>
            <a:r>
              <a:rPr lang="en-US" b="1" dirty="0"/>
              <a:t>releases including, Jenkins Build flow, Jenkins Build Pipeline plugin, Jenkins Workflow, </a:t>
            </a:r>
            <a:r>
              <a:rPr lang="en-US" b="1" dirty="0" err="1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 of these plugins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They represent multiple Jenkins jobs as one whole workflow in the form of a pipeline.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297</Words>
  <Application>Microsoft Office PowerPoint</Application>
  <PresentationFormat>On-screen Show (4:3)</PresentationFormat>
  <Paragraphs>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Jenkins Pipeline</vt:lpstr>
      <vt:lpstr>Continuous Delivery ?</vt:lpstr>
      <vt:lpstr>PowerPoint Presentation</vt:lpstr>
      <vt:lpstr>Jenkins pipeline?</vt:lpstr>
      <vt:lpstr>PowerPoint Presentation</vt:lpstr>
      <vt:lpstr>key features of these plugins?</vt:lpstr>
      <vt:lpstr>What do these pipelines do? </vt:lpstr>
      <vt:lpstr>PowerPoint Presentation</vt:lpstr>
      <vt:lpstr>PowerPoint Presentation</vt:lpstr>
      <vt:lpstr>PowerPoint Presentation</vt:lpstr>
      <vt:lpstr>PowerPoint Presentation</vt:lpstr>
      <vt:lpstr>Jenkins Pipeline Advantages</vt:lpstr>
      <vt:lpstr>What is a Jenkinsfile?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</dc:creator>
  <cp:lastModifiedBy>MCK</cp:lastModifiedBy>
  <cp:revision>7</cp:revision>
  <dcterms:created xsi:type="dcterms:W3CDTF">2019-06-26T00:59:40Z</dcterms:created>
  <dcterms:modified xsi:type="dcterms:W3CDTF">2019-07-03T03:07:44Z</dcterms:modified>
</cp:coreProperties>
</file>