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62" r:id="rId4"/>
    <p:sldId id="27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8" d="100"/>
          <a:sy n="88" d="100"/>
        </p:scale>
        <p:origin x="5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868BD-EA9E-4D46-92F0-DA8F6D9CA682}"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pt-BR"/>
        </a:p>
      </dgm:t>
    </dgm:pt>
    <dgm:pt modelId="{28ED8CAB-07C5-4CAF-94CE-437E2ED4555A}">
      <dgm:prSet phldrT="[Texto]"/>
      <dgm:spPr/>
      <dgm:t>
        <a:bodyPr/>
        <a:lstStyle/>
        <a:p>
          <a:r>
            <a:rPr lang="pt-BR" dirty="0"/>
            <a:t>Desafio</a:t>
          </a:r>
        </a:p>
      </dgm:t>
    </dgm:pt>
    <dgm:pt modelId="{90BEF3F8-95B1-44FE-BA9C-42147ED80CAE}" type="parTrans" cxnId="{967EEED4-9D5C-43E1-8827-323C729399C3}">
      <dgm:prSet/>
      <dgm:spPr/>
      <dgm:t>
        <a:bodyPr/>
        <a:lstStyle/>
        <a:p>
          <a:endParaRPr lang="pt-BR"/>
        </a:p>
      </dgm:t>
    </dgm:pt>
    <dgm:pt modelId="{F58D157D-6791-4909-A01B-E6279F378818}" type="sibTrans" cxnId="{967EEED4-9D5C-43E1-8827-323C729399C3}">
      <dgm:prSet/>
      <dgm:spPr/>
      <dgm:t>
        <a:bodyPr/>
        <a:lstStyle/>
        <a:p>
          <a:endParaRPr lang="pt-BR"/>
        </a:p>
      </dgm:t>
    </dgm:pt>
    <dgm:pt modelId="{D86C42F1-E341-432F-9767-9156CD9DCA8C}">
      <dgm:prSet phldrT="[Texto]"/>
      <dgm:spPr/>
      <dgm:t>
        <a:bodyPr/>
        <a:lstStyle/>
        <a:p>
          <a:r>
            <a:rPr lang="pt-BR" dirty="0"/>
            <a:t>Proposta</a:t>
          </a:r>
        </a:p>
      </dgm:t>
    </dgm:pt>
    <dgm:pt modelId="{BE527577-BEBE-4D7D-A83D-1063F337EDEA}" type="parTrans" cxnId="{13A10823-CA1B-4810-8269-085829F3E0EF}">
      <dgm:prSet/>
      <dgm:spPr/>
      <dgm:t>
        <a:bodyPr/>
        <a:lstStyle/>
        <a:p>
          <a:endParaRPr lang="pt-BR"/>
        </a:p>
      </dgm:t>
    </dgm:pt>
    <dgm:pt modelId="{8DD8DE78-15DE-4BE7-861B-D8F10EBF2214}" type="sibTrans" cxnId="{13A10823-CA1B-4810-8269-085829F3E0EF}">
      <dgm:prSet/>
      <dgm:spPr/>
      <dgm:t>
        <a:bodyPr/>
        <a:lstStyle/>
        <a:p>
          <a:endParaRPr lang="pt-BR"/>
        </a:p>
      </dgm:t>
    </dgm:pt>
    <dgm:pt modelId="{2ABBFE0D-32AC-484F-8AD5-BCA864584405}">
      <dgm:prSet phldrT="[Texto]"/>
      <dgm:spPr/>
      <dgm:t>
        <a:bodyPr/>
        <a:lstStyle/>
        <a:p>
          <a:r>
            <a:rPr lang="pt-BR" dirty="0"/>
            <a:t>Projeto</a:t>
          </a:r>
        </a:p>
      </dgm:t>
    </dgm:pt>
    <dgm:pt modelId="{748114C4-A7F2-4281-8553-439A0EB34034}" type="parTrans" cxnId="{71C61EE1-A2EB-4161-A0AF-D60C3AEC1903}">
      <dgm:prSet/>
      <dgm:spPr/>
    </dgm:pt>
    <dgm:pt modelId="{34C0BC39-F36E-48B1-ADE2-6098FF240ADE}" type="sibTrans" cxnId="{71C61EE1-A2EB-4161-A0AF-D60C3AEC1903}">
      <dgm:prSet/>
      <dgm:spPr/>
      <dgm:t>
        <a:bodyPr/>
        <a:lstStyle/>
        <a:p>
          <a:endParaRPr lang="en-US"/>
        </a:p>
      </dgm:t>
    </dgm:pt>
    <dgm:pt modelId="{7EDAEA51-B9BE-44E4-AFF5-4CE336D3AF5A}">
      <dgm:prSet phldrT="[Texto]"/>
      <dgm:spPr/>
      <dgm:t>
        <a:bodyPr/>
        <a:lstStyle/>
        <a:p>
          <a:r>
            <a:rPr lang="pt-BR" smtClean="0"/>
            <a:t>Dúvidas</a:t>
          </a:r>
          <a:endParaRPr lang="pt-BR" dirty="0"/>
        </a:p>
      </dgm:t>
    </dgm:pt>
    <dgm:pt modelId="{898503A9-DA20-4270-B5E9-713011A156A9}" type="parTrans" cxnId="{FF157562-25A2-4883-81C0-79C65BFDD64D}">
      <dgm:prSet/>
      <dgm:spPr/>
    </dgm:pt>
    <dgm:pt modelId="{C3D1FEF0-9363-4EF7-AE34-81FD390FF003}" type="sibTrans" cxnId="{FF157562-25A2-4883-81C0-79C65BFDD64D}">
      <dgm:prSet/>
      <dgm:spPr/>
    </dgm:pt>
    <dgm:pt modelId="{1DE24CAB-43F3-4C20-9695-B9E50CEB85D1}" type="pres">
      <dgm:prSet presAssocID="{713868BD-EA9E-4D46-92F0-DA8F6D9CA682}" presName="outerComposite" presStyleCnt="0">
        <dgm:presLayoutVars>
          <dgm:chMax val="5"/>
          <dgm:dir/>
          <dgm:resizeHandles val="exact"/>
        </dgm:presLayoutVars>
      </dgm:prSet>
      <dgm:spPr/>
      <dgm:t>
        <a:bodyPr/>
        <a:lstStyle/>
        <a:p>
          <a:endParaRPr lang="en-US"/>
        </a:p>
      </dgm:t>
    </dgm:pt>
    <dgm:pt modelId="{86F162E8-539C-4DC1-A987-C80F5F344EE4}" type="pres">
      <dgm:prSet presAssocID="{713868BD-EA9E-4D46-92F0-DA8F6D9CA682}" presName="dummyMaxCanvas" presStyleCnt="0">
        <dgm:presLayoutVars/>
      </dgm:prSet>
      <dgm:spPr/>
    </dgm:pt>
    <dgm:pt modelId="{FAE55810-83B0-4EAB-B015-548ACEC72292}" type="pres">
      <dgm:prSet presAssocID="{713868BD-EA9E-4D46-92F0-DA8F6D9CA682}" presName="FourNodes_1" presStyleLbl="node1" presStyleIdx="0" presStyleCnt="4">
        <dgm:presLayoutVars>
          <dgm:bulletEnabled val="1"/>
        </dgm:presLayoutVars>
      </dgm:prSet>
      <dgm:spPr/>
      <dgm:t>
        <a:bodyPr/>
        <a:lstStyle/>
        <a:p>
          <a:endParaRPr lang="en-US"/>
        </a:p>
      </dgm:t>
    </dgm:pt>
    <dgm:pt modelId="{1BD7479D-CB87-4001-97EC-4BEB2139B93C}" type="pres">
      <dgm:prSet presAssocID="{713868BD-EA9E-4D46-92F0-DA8F6D9CA682}" presName="FourNodes_2" presStyleLbl="node1" presStyleIdx="1" presStyleCnt="4">
        <dgm:presLayoutVars>
          <dgm:bulletEnabled val="1"/>
        </dgm:presLayoutVars>
      </dgm:prSet>
      <dgm:spPr/>
      <dgm:t>
        <a:bodyPr/>
        <a:lstStyle/>
        <a:p>
          <a:endParaRPr lang="en-US"/>
        </a:p>
      </dgm:t>
    </dgm:pt>
    <dgm:pt modelId="{1BA61454-616C-4772-AB1F-C507E312B1AC}" type="pres">
      <dgm:prSet presAssocID="{713868BD-EA9E-4D46-92F0-DA8F6D9CA682}" presName="FourNodes_3" presStyleLbl="node1" presStyleIdx="2" presStyleCnt="4">
        <dgm:presLayoutVars>
          <dgm:bulletEnabled val="1"/>
        </dgm:presLayoutVars>
      </dgm:prSet>
      <dgm:spPr/>
      <dgm:t>
        <a:bodyPr/>
        <a:lstStyle/>
        <a:p>
          <a:endParaRPr lang="en-US"/>
        </a:p>
      </dgm:t>
    </dgm:pt>
    <dgm:pt modelId="{C7B2A942-07CE-4329-B763-20A0382EF237}" type="pres">
      <dgm:prSet presAssocID="{713868BD-EA9E-4D46-92F0-DA8F6D9CA682}" presName="FourNodes_4" presStyleLbl="node1" presStyleIdx="3" presStyleCnt="4">
        <dgm:presLayoutVars>
          <dgm:bulletEnabled val="1"/>
        </dgm:presLayoutVars>
      </dgm:prSet>
      <dgm:spPr/>
      <dgm:t>
        <a:bodyPr/>
        <a:lstStyle/>
        <a:p>
          <a:endParaRPr lang="en-US"/>
        </a:p>
      </dgm:t>
    </dgm:pt>
    <dgm:pt modelId="{6D3B8FB6-3EC6-4B79-A9A4-E71982101413}" type="pres">
      <dgm:prSet presAssocID="{713868BD-EA9E-4D46-92F0-DA8F6D9CA682}" presName="FourConn_1-2" presStyleLbl="fgAccFollowNode1" presStyleIdx="0" presStyleCnt="3">
        <dgm:presLayoutVars>
          <dgm:bulletEnabled val="1"/>
        </dgm:presLayoutVars>
      </dgm:prSet>
      <dgm:spPr/>
      <dgm:t>
        <a:bodyPr/>
        <a:lstStyle/>
        <a:p>
          <a:endParaRPr lang="en-US"/>
        </a:p>
      </dgm:t>
    </dgm:pt>
    <dgm:pt modelId="{6F444A8A-D6E8-4EB9-B3B7-2A461CC32E94}" type="pres">
      <dgm:prSet presAssocID="{713868BD-EA9E-4D46-92F0-DA8F6D9CA682}" presName="FourConn_2-3" presStyleLbl="fgAccFollowNode1" presStyleIdx="1" presStyleCnt="3">
        <dgm:presLayoutVars>
          <dgm:bulletEnabled val="1"/>
        </dgm:presLayoutVars>
      </dgm:prSet>
      <dgm:spPr/>
      <dgm:t>
        <a:bodyPr/>
        <a:lstStyle/>
        <a:p>
          <a:endParaRPr lang="en-US"/>
        </a:p>
      </dgm:t>
    </dgm:pt>
    <dgm:pt modelId="{113C7852-4B00-432D-B2DE-944CB2C5902A}" type="pres">
      <dgm:prSet presAssocID="{713868BD-EA9E-4D46-92F0-DA8F6D9CA682}" presName="FourConn_3-4" presStyleLbl="fgAccFollowNode1" presStyleIdx="2" presStyleCnt="3">
        <dgm:presLayoutVars>
          <dgm:bulletEnabled val="1"/>
        </dgm:presLayoutVars>
      </dgm:prSet>
      <dgm:spPr/>
      <dgm:t>
        <a:bodyPr/>
        <a:lstStyle/>
        <a:p>
          <a:endParaRPr lang="en-US"/>
        </a:p>
      </dgm:t>
    </dgm:pt>
    <dgm:pt modelId="{1A58B7DA-111E-45F9-B67A-7807571B1988}" type="pres">
      <dgm:prSet presAssocID="{713868BD-EA9E-4D46-92F0-DA8F6D9CA682}" presName="FourNodes_1_text" presStyleLbl="node1" presStyleIdx="3" presStyleCnt="4">
        <dgm:presLayoutVars>
          <dgm:bulletEnabled val="1"/>
        </dgm:presLayoutVars>
      </dgm:prSet>
      <dgm:spPr/>
      <dgm:t>
        <a:bodyPr/>
        <a:lstStyle/>
        <a:p>
          <a:endParaRPr lang="en-US"/>
        </a:p>
      </dgm:t>
    </dgm:pt>
    <dgm:pt modelId="{87A14DE3-583D-41A3-BB2C-08C858F236C4}" type="pres">
      <dgm:prSet presAssocID="{713868BD-EA9E-4D46-92F0-DA8F6D9CA682}" presName="FourNodes_2_text" presStyleLbl="node1" presStyleIdx="3" presStyleCnt="4">
        <dgm:presLayoutVars>
          <dgm:bulletEnabled val="1"/>
        </dgm:presLayoutVars>
      </dgm:prSet>
      <dgm:spPr/>
      <dgm:t>
        <a:bodyPr/>
        <a:lstStyle/>
        <a:p>
          <a:endParaRPr lang="en-US"/>
        </a:p>
      </dgm:t>
    </dgm:pt>
    <dgm:pt modelId="{853DD710-5E31-409F-A7DD-49E2CC9B580E}" type="pres">
      <dgm:prSet presAssocID="{713868BD-EA9E-4D46-92F0-DA8F6D9CA682}" presName="FourNodes_3_text" presStyleLbl="node1" presStyleIdx="3" presStyleCnt="4">
        <dgm:presLayoutVars>
          <dgm:bulletEnabled val="1"/>
        </dgm:presLayoutVars>
      </dgm:prSet>
      <dgm:spPr/>
      <dgm:t>
        <a:bodyPr/>
        <a:lstStyle/>
        <a:p>
          <a:endParaRPr lang="en-US"/>
        </a:p>
      </dgm:t>
    </dgm:pt>
    <dgm:pt modelId="{BA8E81DD-FF79-4A1E-958D-BE137079E6F0}" type="pres">
      <dgm:prSet presAssocID="{713868BD-EA9E-4D46-92F0-DA8F6D9CA682}" presName="FourNodes_4_text" presStyleLbl="node1" presStyleIdx="3" presStyleCnt="4">
        <dgm:presLayoutVars>
          <dgm:bulletEnabled val="1"/>
        </dgm:presLayoutVars>
      </dgm:prSet>
      <dgm:spPr/>
      <dgm:t>
        <a:bodyPr/>
        <a:lstStyle/>
        <a:p>
          <a:endParaRPr lang="en-US"/>
        </a:p>
      </dgm:t>
    </dgm:pt>
  </dgm:ptLst>
  <dgm:cxnLst>
    <dgm:cxn modelId="{091018C0-DBBA-4F1B-8C6D-75015595E855}" type="presOf" srcId="{2ABBFE0D-32AC-484F-8AD5-BCA864584405}" destId="{853DD710-5E31-409F-A7DD-49E2CC9B580E}" srcOrd="1" destOrd="0" presId="urn:microsoft.com/office/officeart/2005/8/layout/vProcess5"/>
    <dgm:cxn modelId="{71C61EE1-A2EB-4161-A0AF-D60C3AEC1903}" srcId="{713868BD-EA9E-4D46-92F0-DA8F6D9CA682}" destId="{2ABBFE0D-32AC-484F-8AD5-BCA864584405}" srcOrd="2" destOrd="0" parTransId="{748114C4-A7F2-4281-8553-439A0EB34034}" sibTransId="{34C0BC39-F36E-48B1-ADE2-6098FF240ADE}"/>
    <dgm:cxn modelId="{94393BB5-8F9E-4B66-B5E8-DB5222F01BF8}" type="presOf" srcId="{28ED8CAB-07C5-4CAF-94CE-437E2ED4555A}" destId="{FAE55810-83B0-4EAB-B015-548ACEC72292}" srcOrd="0" destOrd="0" presId="urn:microsoft.com/office/officeart/2005/8/layout/vProcess5"/>
    <dgm:cxn modelId="{B7AB1C9F-BAD2-4E68-8CE4-952D9A32B0BE}" type="presOf" srcId="{D86C42F1-E341-432F-9767-9156CD9DCA8C}" destId="{87A14DE3-583D-41A3-BB2C-08C858F236C4}" srcOrd="1" destOrd="0" presId="urn:microsoft.com/office/officeart/2005/8/layout/vProcess5"/>
    <dgm:cxn modelId="{FF157562-25A2-4883-81C0-79C65BFDD64D}" srcId="{713868BD-EA9E-4D46-92F0-DA8F6D9CA682}" destId="{7EDAEA51-B9BE-44E4-AFF5-4CE336D3AF5A}" srcOrd="3" destOrd="0" parTransId="{898503A9-DA20-4270-B5E9-713011A156A9}" sibTransId="{C3D1FEF0-9363-4EF7-AE34-81FD390FF003}"/>
    <dgm:cxn modelId="{5EDDA1FB-759B-417C-98B5-DCBDDEF3DCDB}" type="presOf" srcId="{D86C42F1-E341-432F-9767-9156CD9DCA8C}" destId="{1BD7479D-CB87-4001-97EC-4BEB2139B93C}" srcOrd="0" destOrd="0" presId="urn:microsoft.com/office/officeart/2005/8/layout/vProcess5"/>
    <dgm:cxn modelId="{B6BC0457-DF6D-470A-84B0-4310F7775578}" type="presOf" srcId="{F58D157D-6791-4909-A01B-E6279F378818}" destId="{6D3B8FB6-3EC6-4B79-A9A4-E71982101413}" srcOrd="0" destOrd="0" presId="urn:microsoft.com/office/officeart/2005/8/layout/vProcess5"/>
    <dgm:cxn modelId="{52A53F0E-2F82-46D2-AA77-D37C569A239D}" type="presOf" srcId="{7EDAEA51-B9BE-44E4-AFF5-4CE336D3AF5A}" destId="{BA8E81DD-FF79-4A1E-958D-BE137079E6F0}" srcOrd="1" destOrd="0" presId="urn:microsoft.com/office/officeart/2005/8/layout/vProcess5"/>
    <dgm:cxn modelId="{A9D5D027-68D3-445D-9007-E6631D296CCD}" type="presOf" srcId="{713868BD-EA9E-4D46-92F0-DA8F6D9CA682}" destId="{1DE24CAB-43F3-4C20-9695-B9E50CEB85D1}" srcOrd="0" destOrd="0" presId="urn:microsoft.com/office/officeart/2005/8/layout/vProcess5"/>
    <dgm:cxn modelId="{967EEED4-9D5C-43E1-8827-323C729399C3}" srcId="{713868BD-EA9E-4D46-92F0-DA8F6D9CA682}" destId="{28ED8CAB-07C5-4CAF-94CE-437E2ED4555A}" srcOrd="0" destOrd="0" parTransId="{90BEF3F8-95B1-44FE-BA9C-42147ED80CAE}" sibTransId="{F58D157D-6791-4909-A01B-E6279F378818}"/>
    <dgm:cxn modelId="{DCA2EB97-A165-4EEF-B53A-394608A03DF9}" type="presOf" srcId="{34C0BC39-F36E-48B1-ADE2-6098FF240ADE}" destId="{113C7852-4B00-432D-B2DE-944CB2C5902A}" srcOrd="0" destOrd="0" presId="urn:microsoft.com/office/officeart/2005/8/layout/vProcess5"/>
    <dgm:cxn modelId="{39185E40-0B02-484B-9A93-63C5D6AEDEAC}" type="presOf" srcId="{7EDAEA51-B9BE-44E4-AFF5-4CE336D3AF5A}" destId="{C7B2A942-07CE-4329-B763-20A0382EF237}" srcOrd="0" destOrd="0" presId="urn:microsoft.com/office/officeart/2005/8/layout/vProcess5"/>
    <dgm:cxn modelId="{CAC82492-9F39-4A56-AF98-E66B234BFB7A}" type="presOf" srcId="{2ABBFE0D-32AC-484F-8AD5-BCA864584405}" destId="{1BA61454-616C-4772-AB1F-C507E312B1AC}" srcOrd="0" destOrd="0" presId="urn:microsoft.com/office/officeart/2005/8/layout/vProcess5"/>
    <dgm:cxn modelId="{13A10823-CA1B-4810-8269-085829F3E0EF}" srcId="{713868BD-EA9E-4D46-92F0-DA8F6D9CA682}" destId="{D86C42F1-E341-432F-9767-9156CD9DCA8C}" srcOrd="1" destOrd="0" parTransId="{BE527577-BEBE-4D7D-A83D-1063F337EDEA}" sibTransId="{8DD8DE78-15DE-4BE7-861B-D8F10EBF2214}"/>
    <dgm:cxn modelId="{F983EE88-E78B-47FC-AE54-46B5263F82C3}" type="presOf" srcId="{28ED8CAB-07C5-4CAF-94CE-437E2ED4555A}" destId="{1A58B7DA-111E-45F9-B67A-7807571B1988}" srcOrd="1" destOrd="0" presId="urn:microsoft.com/office/officeart/2005/8/layout/vProcess5"/>
    <dgm:cxn modelId="{6578EFA0-D0A2-49C2-9BD6-7076CD5D89CF}" type="presOf" srcId="{8DD8DE78-15DE-4BE7-861B-D8F10EBF2214}" destId="{6F444A8A-D6E8-4EB9-B3B7-2A461CC32E94}" srcOrd="0" destOrd="0" presId="urn:microsoft.com/office/officeart/2005/8/layout/vProcess5"/>
    <dgm:cxn modelId="{C511EF7D-4580-4C17-8C27-82A0026AA782}" type="presParOf" srcId="{1DE24CAB-43F3-4C20-9695-B9E50CEB85D1}" destId="{86F162E8-539C-4DC1-A987-C80F5F344EE4}" srcOrd="0" destOrd="0" presId="urn:microsoft.com/office/officeart/2005/8/layout/vProcess5"/>
    <dgm:cxn modelId="{F49A2BB7-AB9A-4580-A69C-3452596BF7F7}" type="presParOf" srcId="{1DE24CAB-43F3-4C20-9695-B9E50CEB85D1}" destId="{FAE55810-83B0-4EAB-B015-548ACEC72292}" srcOrd="1" destOrd="0" presId="urn:microsoft.com/office/officeart/2005/8/layout/vProcess5"/>
    <dgm:cxn modelId="{AD6271F2-9F16-47DD-9B25-0BCFF15F1089}" type="presParOf" srcId="{1DE24CAB-43F3-4C20-9695-B9E50CEB85D1}" destId="{1BD7479D-CB87-4001-97EC-4BEB2139B93C}" srcOrd="2" destOrd="0" presId="urn:microsoft.com/office/officeart/2005/8/layout/vProcess5"/>
    <dgm:cxn modelId="{277FA328-4B54-4D7C-85F0-3BCFE95FB5C8}" type="presParOf" srcId="{1DE24CAB-43F3-4C20-9695-B9E50CEB85D1}" destId="{1BA61454-616C-4772-AB1F-C507E312B1AC}" srcOrd="3" destOrd="0" presId="urn:microsoft.com/office/officeart/2005/8/layout/vProcess5"/>
    <dgm:cxn modelId="{FA1910C1-8991-4354-A8D9-FFFB44E6FD84}" type="presParOf" srcId="{1DE24CAB-43F3-4C20-9695-B9E50CEB85D1}" destId="{C7B2A942-07CE-4329-B763-20A0382EF237}" srcOrd="4" destOrd="0" presId="urn:microsoft.com/office/officeart/2005/8/layout/vProcess5"/>
    <dgm:cxn modelId="{98DA2144-8883-4EDB-942A-E4CA7ED13E18}" type="presParOf" srcId="{1DE24CAB-43F3-4C20-9695-B9E50CEB85D1}" destId="{6D3B8FB6-3EC6-4B79-A9A4-E71982101413}" srcOrd="5" destOrd="0" presId="urn:microsoft.com/office/officeart/2005/8/layout/vProcess5"/>
    <dgm:cxn modelId="{3140ED07-4B66-49F2-B0B2-A88F82CD9A48}" type="presParOf" srcId="{1DE24CAB-43F3-4C20-9695-B9E50CEB85D1}" destId="{6F444A8A-D6E8-4EB9-B3B7-2A461CC32E94}" srcOrd="6" destOrd="0" presId="urn:microsoft.com/office/officeart/2005/8/layout/vProcess5"/>
    <dgm:cxn modelId="{6746C5C4-9B65-4E6C-978A-5A09893EF20F}" type="presParOf" srcId="{1DE24CAB-43F3-4C20-9695-B9E50CEB85D1}" destId="{113C7852-4B00-432D-B2DE-944CB2C5902A}" srcOrd="7" destOrd="0" presId="urn:microsoft.com/office/officeart/2005/8/layout/vProcess5"/>
    <dgm:cxn modelId="{FA529F87-C7A2-490B-8C08-792F77946A0F}" type="presParOf" srcId="{1DE24CAB-43F3-4C20-9695-B9E50CEB85D1}" destId="{1A58B7DA-111E-45F9-B67A-7807571B1988}" srcOrd="8" destOrd="0" presId="urn:microsoft.com/office/officeart/2005/8/layout/vProcess5"/>
    <dgm:cxn modelId="{A58F5356-2873-498A-8656-597D20E3D70E}" type="presParOf" srcId="{1DE24CAB-43F3-4C20-9695-B9E50CEB85D1}" destId="{87A14DE3-583D-41A3-BB2C-08C858F236C4}" srcOrd="9" destOrd="0" presId="urn:microsoft.com/office/officeart/2005/8/layout/vProcess5"/>
    <dgm:cxn modelId="{5A147006-0DC0-471B-AB1C-83F80218A2D2}" type="presParOf" srcId="{1DE24CAB-43F3-4C20-9695-B9E50CEB85D1}" destId="{853DD710-5E31-409F-A7DD-49E2CC9B580E}" srcOrd="10" destOrd="0" presId="urn:microsoft.com/office/officeart/2005/8/layout/vProcess5"/>
    <dgm:cxn modelId="{9AC9185B-9BBA-43EB-9D8B-AF9FB25885B8}" type="presParOf" srcId="{1DE24CAB-43F3-4C20-9695-B9E50CEB85D1}" destId="{BA8E81DD-FF79-4A1E-958D-BE137079E6F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39C600-65D6-4887-B153-7288CD8B00A7}"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85AD832B-DF52-4B54-9E47-FC36F216610A}">
      <dgm:prSet phldrT="[Text]"/>
      <dgm:spPr/>
      <dgm:t>
        <a:bodyPr/>
        <a:lstStyle/>
        <a:p>
          <a:r>
            <a:rPr lang="en-US" smtClean="0"/>
            <a:t>Aplicação</a:t>
          </a:r>
          <a:endParaRPr lang="en-US"/>
        </a:p>
      </dgm:t>
    </dgm:pt>
    <dgm:pt modelId="{9DD03728-2F82-4F7C-AA61-98BAEF8CA51A}" type="parTrans" cxnId="{F5C1BA97-EC12-4215-9664-971145D322A3}">
      <dgm:prSet/>
      <dgm:spPr/>
      <dgm:t>
        <a:bodyPr/>
        <a:lstStyle/>
        <a:p>
          <a:endParaRPr lang="en-US"/>
        </a:p>
      </dgm:t>
    </dgm:pt>
    <dgm:pt modelId="{D93D1DA1-47EA-48D9-980B-71DC7CA943E2}" type="sibTrans" cxnId="{F5C1BA97-EC12-4215-9664-971145D322A3}">
      <dgm:prSet/>
      <dgm:spPr/>
      <dgm:t>
        <a:bodyPr/>
        <a:lstStyle/>
        <a:p>
          <a:endParaRPr lang="en-US"/>
        </a:p>
      </dgm:t>
    </dgm:pt>
    <dgm:pt modelId="{C9E4F2CD-D7C7-4D62-9E0F-7BE64C4FE1B1}">
      <dgm:prSet phldrT="[Text]"/>
      <dgm:spPr/>
      <dgm:t>
        <a:bodyPr/>
        <a:lstStyle/>
        <a:p>
          <a:r>
            <a:rPr lang="en-US" smtClean="0"/>
            <a:t>GitHub</a:t>
          </a:r>
          <a:endParaRPr lang="en-US"/>
        </a:p>
      </dgm:t>
    </dgm:pt>
    <dgm:pt modelId="{14EE6852-7E4D-498F-B153-32718A143918}" type="parTrans" cxnId="{995443EE-1DAF-451E-98CA-448119F02FF0}">
      <dgm:prSet/>
      <dgm:spPr/>
      <dgm:t>
        <a:bodyPr/>
        <a:lstStyle/>
        <a:p>
          <a:endParaRPr lang="en-US"/>
        </a:p>
      </dgm:t>
    </dgm:pt>
    <dgm:pt modelId="{A2838B6A-F509-444A-89F3-BE3BEBFC7F78}" type="sibTrans" cxnId="{995443EE-1DAF-451E-98CA-448119F02FF0}">
      <dgm:prSet/>
      <dgm:spPr/>
      <dgm:t>
        <a:bodyPr/>
        <a:lstStyle/>
        <a:p>
          <a:endParaRPr lang="en-US"/>
        </a:p>
      </dgm:t>
    </dgm:pt>
    <dgm:pt modelId="{074F3116-93CA-4D7E-8058-DA9CB13DD53F}">
      <dgm:prSet phldrT="[Text]"/>
      <dgm:spPr/>
      <dgm:t>
        <a:bodyPr/>
        <a:lstStyle/>
        <a:p>
          <a:r>
            <a:rPr lang="en-US" smtClean="0"/>
            <a:t>Relatório</a:t>
          </a:r>
          <a:endParaRPr lang="en-US"/>
        </a:p>
      </dgm:t>
    </dgm:pt>
    <dgm:pt modelId="{8294A90D-3E93-4364-B40F-D6549659E571}" type="parTrans" cxnId="{3872F33B-9AFF-4843-B52A-D9D50C0161FE}">
      <dgm:prSet/>
      <dgm:spPr/>
      <dgm:t>
        <a:bodyPr/>
        <a:lstStyle/>
        <a:p>
          <a:endParaRPr lang="en-US"/>
        </a:p>
      </dgm:t>
    </dgm:pt>
    <dgm:pt modelId="{26F26C7D-70BF-4786-865D-DE1E19278E70}" type="sibTrans" cxnId="{3872F33B-9AFF-4843-B52A-D9D50C0161FE}">
      <dgm:prSet/>
      <dgm:spPr/>
      <dgm:t>
        <a:bodyPr/>
        <a:lstStyle/>
        <a:p>
          <a:endParaRPr lang="en-US"/>
        </a:p>
      </dgm:t>
    </dgm:pt>
    <dgm:pt modelId="{8101C090-84B6-490C-8FC9-BC1CB27937B6}">
      <dgm:prSet phldrT="[Text]"/>
      <dgm:spPr/>
      <dgm:t>
        <a:bodyPr/>
        <a:lstStyle/>
        <a:p>
          <a:r>
            <a:rPr lang="en-US" smtClean="0"/>
            <a:t>1a versão online</a:t>
          </a:r>
          <a:endParaRPr lang="en-US"/>
        </a:p>
      </dgm:t>
    </dgm:pt>
    <dgm:pt modelId="{EC0AFFA9-F0DA-44F2-AFF0-E3F972552848}" type="parTrans" cxnId="{18C1D61A-9077-4CA2-BE6A-6FE8DBD11AE2}">
      <dgm:prSet/>
      <dgm:spPr/>
      <dgm:t>
        <a:bodyPr/>
        <a:lstStyle/>
        <a:p>
          <a:endParaRPr lang="en-US"/>
        </a:p>
      </dgm:t>
    </dgm:pt>
    <dgm:pt modelId="{06741860-F78B-4D57-8F7E-7BE9B60632F2}" type="sibTrans" cxnId="{18C1D61A-9077-4CA2-BE6A-6FE8DBD11AE2}">
      <dgm:prSet/>
      <dgm:spPr/>
      <dgm:t>
        <a:bodyPr/>
        <a:lstStyle/>
        <a:p>
          <a:endParaRPr lang="en-US"/>
        </a:p>
      </dgm:t>
    </dgm:pt>
    <dgm:pt modelId="{F7820C5B-2287-429C-8C7B-22ECAB935F03}">
      <dgm:prSet phldrT="[Text]"/>
      <dgm:spPr/>
      <dgm:t>
        <a:bodyPr/>
        <a:lstStyle/>
        <a:p>
          <a:r>
            <a:rPr lang="en-US" smtClean="0"/>
            <a:t>Heroku</a:t>
          </a:r>
          <a:endParaRPr lang="en-US"/>
        </a:p>
      </dgm:t>
    </dgm:pt>
    <dgm:pt modelId="{6CE5804C-AF6A-43BC-9443-0D41873B431A}" type="parTrans" cxnId="{D2EC8223-6C43-4021-A578-B2A2F8897B8E}">
      <dgm:prSet/>
      <dgm:spPr/>
      <dgm:t>
        <a:bodyPr/>
        <a:lstStyle/>
        <a:p>
          <a:endParaRPr lang="en-US"/>
        </a:p>
      </dgm:t>
    </dgm:pt>
    <dgm:pt modelId="{BCD15273-87E7-4DE9-BD9F-5995EBC6A8F6}" type="sibTrans" cxnId="{D2EC8223-6C43-4021-A578-B2A2F8897B8E}">
      <dgm:prSet/>
      <dgm:spPr/>
      <dgm:t>
        <a:bodyPr/>
        <a:lstStyle/>
        <a:p>
          <a:endParaRPr lang="en-US"/>
        </a:p>
      </dgm:t>
    </dgm:pt>
    <dgm:pt modelId="{154CEC19-BD53-476E-A265-B43F1AA16BE6}">
      <dgm:prSet phldrT="[Text]"/>
      <dgm:spPr/>
      <dgm:t>
        <a:bodyPr/>
        <a:lstStyle/>
        <a:p>
          <a:r>
            <a:rPr lang="en-US" smtClean="0"/>
            <a:t>Questões e projeto</a:t>
          </a:r>
          <a:endParaRPr lang="en-US"/>
        </a:p>
      </dgm:t>
    </dgm:pt>
    <dgm:pt modelId="{67E8A282-4940-45B9-BFB9-FE9230CD6278}" type="parTrans" cxnId="{B221EFBE-2DBC-4D41-BBEC-B04E47A9CB05}">
      <dgm:prSet/>
      <dgm:spPr/>
      <dgm:t>
        <a:bodyPr/>
        <a:lstStyle/>
        <a:p>
          <a:endParaRPr lang="en-US"/>
        </a:p>
      </dgm:t>
    </dgm:pt>
    <dgm:pt modelId="{3396AB49-5772-45B7-BD64-8E329FFA93BD}" type="sibTrans" cxnId="{B221EFBE-2DBC-4D41-BBEC-B04E47A9CB05}">
      <dgm:prSet/>
      <dgm:spPr/>
      <dgm:t>
        <a:bodyPr/>
        <a:lstStyle/>
        <a:p>
          <a:endParaRPr lang="en-US"/>
        </a:p>
      </dgm:t>
    </dgm:pt>
    <dgm:pt modelId="{F3A29AEC-404C-4EA5-B738-6BEC28AE66A2}">
      <dgm:prSet phldrT="[Text]"/>
      <dgm:spPr/>
      <dgm:t>
        <a:bodyPr/>
        <a:lstStyle/>
        <a:p>
          <a:r>
            <a:rPr lang="en-US" smtClean="0"/>
            <a:t>Kaggle e Orange</a:t>
          </a:r>
          <a:endParaRPr lang="en-US"/>
        </a:p>
      </dgm:t>
    </dgm:pt>
    <dgm:pt modelId="{C45647F7-BDB7-4836-BC5A-9AB5DC00D20A}" type="parTrans" cxnId="{1EE45E64-5C8D-42B7-816F-152664A6CD59}">
      <dgm:prSet/>
      <dgm:spPr/>
      <dgm:t>
        <a:bodyPr/>
        <a:lstStyle/>
        <a:p>
          <a:endParaRPr lang="en-US"/>
        </a:p>
      </dgm:t>
    </dgm:pt>
    <dgm:pt modelId="{A75C07B2-C13F-4807-AE7D-3597AD83B2CA}" type="sibTrans" cxnId="{1EE45E64-5C8D-42B7-816F-152664A6CD59}">
      <dgm:prSet/>
      <dgm:spPr/>
      <dgm:t>
        <a:bodyPr/>
        <a:lstStyle/>
        <a:p>
          <a:endParaRPr lang="en-US"/>
        </a:p>
      </dgm:t>
    </dgm:pt>
    <dgm:pt modelId="{E4731D36-7727-420F-9C0B-335EE6FE9FC6}">
      <dgm:prSet phldrT="[Text]"/>
      <dgm:spPr/>
      <dgm:t>
        <a:bodyPr/>
        <a:lstStyle/>
        <a:p>
          <a:r>
            <a:rPr lang="en-US" smtClean="0"/>
            <a:t>2a versão doc com correções do feedback</a:t>
          </a:r>
          <a:endParaRPr lang="en-US"/>
        </a:p>
      </dgm:t>
    </dgm:pt>
    <dgm:pt modelId="{FCDA7B36-F714-4F1B-AF03-11E33EEE9F24}" type="parTrans" cxnId="{4102AABE-E3A3-4E02-953B-F954C780C4A0}">
      <dgm:prSet/>
      <dgm:spPr/>
      <dgm:t>
        <a:bodyPr/>
        <a:lstStyle/>
        <a:p>
          <a:endParaRPr lang="en-US"/>
        </a:p>
      </dgm:t>
    </dgm:pt>
    <dgm:pt modelId="{56735297-C027-4681-AC5F-C0BDA72D6424}" type="sibTrans" cxnId="{4102AABE-E3A3-4E02-953B-F954C780C4A0}">
      <dgm:prSet/>
      <dgm:spPr/>
      <dgm:t>
        <a:bodyPr/>
        <a:lstStyle/>
        <a:p>
          <a:endParaRPr lang="en-US"/>
        </a:p>
      </dgm:t>
    </dgm:pt>
    <dgm:pt modelId="{814CFB38-C138-4DA9-BDDD-EDE613DACF8F}">
      <dgm:prSet phldrT="[Text]"/>
      <dgm:spPr/>
      <dgm:t>
        <a:bodyPr/>
        <a:lstStyle/>
        <a:p>
          <a:r>
            <a:rPr lang="en-US" smtClean="0"/>
            <a:t>Problemas</a:t>
          </a:r>
          <a:endParaRPr lang="en-US"/>
        </a:p>
      </dgm:t>
    </dgm:pt>
    <dgm:pt modelId="{AD4AAED5-D70B-4384-8A03-1DC3ED96CEEC}" type="parTrans" cxnId="{EC0A31BF-E5D6-4063-B199-1300193E3138}">
      <dgm:prSet/>
      <dgm:spPr/>
      <dgm:t>
        <a:bodyPr/>
        <a:lstStyle/>
        <a:p>
          <a:endParaRPr lang="en-US"/>
        </a:p>
      </dgm:t>
    </dgm:pt>
    <dgm:pt modelId="{83B4B542-17DB-4DB9-A6DD-1A68F261951B}" type="sibTrans" cxnId="{EC0A31BF-E5D6-4063-B199-1300193E3138}">
      <dgm:prSet/>
      <dgm:spPr/>
      <dgm:t>
        <a:bodyPr/>
        <a:lstStyle/>
        <a:p>
          <a:endParaRPr lang="en-US"/>
        </a:p>
      </dgm:t>
    </dgm:pt>
    <dgm:pt modelId="{EDBFF38B-7991-49AF-B596-EBCC76D489DC}">
      <dgm:prSet/>
      <dgm:spPr/>
      <dgm:t>
        <a:bodyPr/>
        <a:lstStyle/>
        <a:p>
          <a:r>
            <a:rPr lang="en-US" smtClean="0"/>
            <a:t>Poucas matérias do curso finalizadas</a:t>
          </a:r>
          <a:endParaRPr lang="en-US"/>
        </a:p>
      </dgm:t>
    </dgm:pt>
    <dgm:pt modelId="{299F78EA-873C-4A71-A884-49941182C398}" type="parTrans" cxnId="{A56F77ED-7011-455C-8340-8224642A9E5B}">
      <dgm:prSet/>
      <dgm:spPr/>
      <dgm:t>
        <a:bodyPr/>
        <a:lstStyle/>
        <a:p>
          <a:endParaRPr lang="en-US"/>
        </a:p>
      </dgm:t>
    </dgm:pt>
    <dgm:pt modelId="{8E8C17B9-C8EC-4A1C-A7DF-BEE72D20C140}" type="sibTrans" cxnId="{A56F77ED-7011-455C-8340-8224642A9E5B}">
      <dgm:prSet/>
      <dgm:spPr/>
      <dgm:t>
        <a:bodyPr/>
        <a:lstStyle/>
        <a:p>
          <a:endParaRPr lang="en-US"/>
        </a:p>
      </dgm:t>
    </dgm:pt>
    <dgm:pt modelId="{85FCF814-DFD5-4B6A-AD83-6D409FF57214}">
      <dgm:prSet/>
      <dgm:spPr/>
      <dgm:t>
        <a:bodyPr/>
        <a:lstStyle/>
        <a:p>
          <a:r>
            <a:rPr lang="en-US" smtClean="0"/>
            <a:t>Ausência de referências bibliográficas sobre o tema</a:t>
          </a:r>
          <a:endParaRPr lang="en-US"/>
        </a:p>
      </dgm:t>
    </dgm:pt>
    <dgm:pt modelId="{F9BB6F24-64AD-4E9B-BD37-2BE487DB5837}" type="parTrans" cxnId="{A4B2A9A4-9C81-4C1A-834D-0EC4314D817F}">
      <dgm:prSet/>
      <dgm:spPr/>
      <dgm:t>
        <a:bodyPr/>
        <a:lstStyle/>
        <a:p>
          <a:endParaRPr lang="en-US"/>
        </a:p>
      </dgm:t>
    </dgm:pt>
    <dgm:pt modelId="{F609CBC9-AD8B-4482-BCA7-7F4316F721AD}" type="sibTrans" cxnId="{A4B2A9A4-9C81-4C1A-834D-0EC4314D817F}">
      <dgm:prSet/>
      <dgm:spPr/>
      <dgm:t>
        <a:bodyPr/>
        <a:lstStyle/>
        <a:p>
          <a:endParaRPr lang="en-US"/>
        </a:p>
      </dgm:t>
    </dgm:pt>
    <dgm:pt modelId="{DE6985CE-6C55-4605-8F92-43E37D81AD2D}">
      <dgm:prSet/>
      <dgm:spPr/>
      <dgm:t>
        <a:bodyPr/>
        <a:lstStyle/>
        <a:p>
          <a:r>
            <a:rPr lang="en-US" smtClean="0"/>
            <a:t>Sugestão de Trading bot insuficiente</a:t>
          </a:r>
          <a:endParaRPr lang="en-US"/>
        </a:p>
      </dgm:t>
    </dgm:pt>
    <dgm:pt modelId="{7175D33A-C683-44F2-AC35-A7EDC70FBED0}" type="parTrans" cxnId="{564A3CB1-651B-4CDA-8F29-D4DDB826A542}">
      <dgm:prSet/>
      <dgm:spPr/>
      <dgm:t>
        <a:bodyPr/>
        <a:lstStyle/>
        <a:p>
          <a:endParaRPr lang="en-US"/>
        </a:p>
      </dgm:t>
    </dgm:pt>
    <dgm:pt modelId="{037FC509-9439-433A-8768-A08332FC931E}" type="sibTrans" cxnId="{564A3CB1-651B-4CDA-8F29-D4DDB826A542}">
      <dgm:prSet/>
      <dgm:spPr/>
      <dgm:t>
        <a:bodyPr/>
        <a:lstStyle/>
        <a:p>
          <a:endParaRPr lang="en-US"/>
        </a:p>
      </dgm:t>
    </dgm:pt>
    <dgm:pt modelId="{BA7D6D62-BFD4-434F-BFB5-D57281F161F9}">
      <dgm:prSet/>
      <dgm:spPr/>
      <dgm:t>
        <a:bodyPr/>
        <a:lstStyle/>
        <a:p>
          <a:r>
            <a:rPr lang="en-US" smtClean="0"/>
            <a:t>Exemplos de projetos</a:t>
          </a:r>
          <a:endParaRPr lang="en-US"/>
        </a:p>
      </dgm:t>
    </dgm:pt>
    <dgm:pt modelId="{C10242DA-8679-48DC-BB13-9800A0D9A781}" type="parTrans" cxnId="{6CD68EC4-D290-4DE0-A845-2602FABC9933}">
      <dgm:prSet/>
      <dgm:spPr/>
      <dgm:t>
        <a:bodyPr/>
        <a:lstStyle/>
        <a:p>
          <a:endParaRPr lang="en-US"/>
        </a:p>
      </dgm:t>
    </dgm:pt>
    <dgm:pt modelId="{44910ADB-DBB8-4EE1-BF1B-FA6C9B25B6AF}" type="sibTrans" cxnId="{6CD68EC4-D290-4DE0-A845-2602FABC9933}">
      <dgm:prSet/>
      <dgm:spPr/>
      <dgm:t>
        <a:bodyPr/>
        <a:lstStyle/>
        <a:p>
          <a:endParaRPr lang="en-US"/>
        </a:p>
      </dgm:t>
    </dgm:pt>
    <dgm:pt modelId="{9B3D638E-D5D2-4E6E-B1F2-4E0601C0689B}" type="pres">
      <dgm:prSet presAssocID="{B039C600-65D6-4887-B153-7288CD8B00A7}" presName="linearFlow" presStyleCnt="0">
        <dgm:presLayoutVars>
          <dgm:dir/>
          <dgm:animLvl val="lvl"/>
          <dgm:resizeHandles val="exact"/>
        </dgm:presLayoutVars>
      </dgm:prSet>
      <dgm:spPr/>
      <dgm:t>
        <a:bodyPr/>
        <a:lstStyle/>
        <a:p>
          <a:endParaRPr lang="en-US"/>
        </a:p>
      </dgm:t>
    </dgm:pt>
    <dgm:pt modelId="{68A25F94-F165-4DA8-90CD-63FDF98BF657}" type="pres">
      <dgm:prSet presAssocID="{85AD832B-DF52-4B54-9E47-FC36F216610A}" presName="composite" presStyleCnt="0"/>
      <dgm:spPr/>
      <dgm:t>
        <a:bodyPr/>
        <a:lstStyle/>
        <a:p>
          <a:endParaRPr lang="en-US"/>
        </a:p>
      </dgm:t>
    </dgm:pt>
    <dgm:pt modelId="{1B637668-CD87-43F5-8127-926BD1859DA4}" type="pres">
      <dgm:prSet presAssocID="{85AD832B-DF52-4B54-9E47-FC36F216610A}" presName="parentText" presStyleLbl="alignNode1" presStyleIdx="0" presStyleCnt="3">
        <dgm:presLayoutVars>
          <dgm:chMax val="1"/>
          <dgm:bulletEnabled val="1"/>
        </dgm:presLayoutVars>
      </dgm:prSet>
      <dgm:spPr/>
      <dgm:t>
        <a:bodyPr/>
        <a:lstStyle/>
        <a:p>
          <a:endParaRPr lang="en-US"/>
        </a:p>
      </dgm:t>
    </dgm:pt>
    <dgm:pt modelId="{3AA54250-FF81-40E7-8B7A-936320F4BB7F}" type="pres">
      <dgm:prSet presAssocID="{85AD832B-DF52-4B54-9E47-FC36F216610A}" presName="descendantText" presStyleLbl="alignAcc1" presStyleIdx="0" presStyleCnt="3">
        <dgm:presLayoutVars>
          <dgm:bulletEnabled val="1"/>
        </dgm:presLayoutVars>
      </dgm:prSet>
      <dgm:spPr/>
      <dgm:t>
        <a:bodyPr/>
        <a:lstStyle/>
        <a:p>
          <a:endParaRPr lang="en-US"/>
        </a:p>
      </dgm:t>
    </dgm:pt>
    <dgm:pt modelId="{B82CB947-2612-448D-9D45-872EFCAFC11B}" type="pres">
      <dgm:prSet presAssocID="{D93D1DA1-47EA-48D9-980B-71DC7CA943E2}" presName="sp" presStyleCnt="0"/>
      <dgm:spPr/>
      <dgm:t>
        <a:bodyPr/>
        <a:lstStyle/>
        <a:p>
          <a:endParaRPr lang="en-US"/>
        </a:p>
      </dgm:t>
    </dgm:pt>
    <dgm:pt modelId="{D7CEDA1B-23AC-40CA-8ECA-FED3016EAA8F}" type="pres">
      <dgm:prSet presAssocID="{074F3116-93CA-4D7E-8058-DA9CB13DD53F}" presName="composite" presStyleCnt="0"/>
      <dgm:spPr/>
      <dgm:t>
        <a:bodyPr/>
        <a:lstStyle/>
        <a:p>
          <a:endParaRPr lang="en-US"/>
        </a:p>
      </dgm:t>
    </dgm:pt>
    <dgm:pt modelId="{15E249A2-9D22-40C6-9628-868BED65C439}" type="pres">
      <dgm:prSet presAssocID="{074F3116-93CA-4D7E-8058-DA9CB13DD53F}" presName="parentText" presStyleLbl="alignNode1" presStyleIdx="1" presStyleCnt="3">
        <dgm:presLayoutVars>
          <dgm:chMax val="1"/>
          <dgm:bulletEnabled val="1"/>
        </dgm:presLayoutVars>
      </dgm:prSet>
      <dgm:spPr/>
      <dgm:t>
        <a:bodyPr/>
        <a:lstStyle/>
        <a:p>
          <a:endParaRPr lang="en-US"/>
        </a:p>
      </dgm:t>
    </dgm:pt>
    <dgm:pt modelId="{0A516203-98BF-4EE9-BF54-F7591B11FD16}" type="pres">
      <dgm:prSet presAssocID="{074F3116-93CA-4D7E-8058-DA9CB13DD53F}" presName="descendantText" presStyleLbl="alignAcc1" presStyleIdx="1" presStyleCnt="3">
        <dgm:presLayoutVars>
          <dgm:bulletEnabled val="1"/>
        </dgm:presLayoutVars>
      </dgm:prSet>
      <dgm:spPr/>
      <dgm:t>
        <a:bodyPr/>
        <a:lstStyle/>
        <a:p>
          <a:endParaRPr lang="en-US"/>
        </a:p>
      </dgm:t>
    </dgm:pt>
    <dgm:pt modelId="{3F9C0AD7-D707-478B-8239-200C35DB71E9}" type="pres">
      <dgm:prSet presAssocID="{26F26C7D-70BF-4786-865D-DE1E19278E70}" presName="sp" presStyleCnt="0"/>
      <dgm:spPr/>
      <dgm:t>
        <a:bodyPr/>
        <a:lstStyle/>
        <a:p>
          <a:endParaRPr lang="en-US"/>
        </a:p>
      </dgm:t>
    </dgm:pt>
    <dgm:pt modelId="{1B1E4F99-30FA-4E8F-BA2F-2FD54A2C5846}" type="pres">
      <dgm:prSet presAssocID="{814CFB38-C138-4DA9-BDDD-EDE613DACF8F}" presName="composite" presStyleCnt="0"/>
      <dgm:spPr/>
    </dgm:pt>
    <dgm:pt modelId="{CB2CE871-A097-40BB-BE9D-32D420F55947}" type="pres">
      <dgm:prSet presAssocID="{814CFB38-C138-4DA9-BDDD-EDE613DACF8F}" presName="parentText" presStyleLbl="alignNode1" presStyleIdx="2" presStyleCnt="3">
        <dgm:presLayoutVars>
          <dgm:chMax val="1"/>
          <dgm:bulletEnabled val="1"/>
        </dgm:presLayoutVars>
      </dgm:prSet>
      <dgm:spPr/>
      <dgm:t>
        <a:bodyPr/>
        <a:lstStyle/>
        <a:p>
          <a:endParaRPr lang="en-US"/>
        </a:p>
      </dgm:t>
    </dgm:pt>
    <dgm:pt modelId="{0E77F933-5BA1-45C4-860B-0A3650280B70}" type="pres">
      <dgm:prSet presAssocID="{814CFB38-C138-4DA9-BDDD-EDE613DACF8F}" presName="descendantText" presStyleLbl="alignAcc1" presStyleIdx="2" presStyleCnt="3">
        <dgm:presLayoutVars>
          <dgm:bulletEnabled val="1"/>
        </dgm:presLayoutVars>
      </dgm:prSet>
      <dgm:spPr/>
      <dgm:t>
        <a:bodyPr/>
        <a:lstStyle/>
        <a:p>
          <a:endParaRPr lang="en-US"/>
        </a:p>
      </dgm:t>
    </dgm:pt>
  </dgm:ptLst>
  <dgm:cxnLst>
    <dgm:cxn modelId="{A4B2A9A4-9C81-4C1A-834D-0EC4314D817F}" srcId="{814CFB38-C138-4DA9-BDDD-EDE613DACF8F}" destId="{85FCF814-DFD5-4B6A-AD83-6D409FF57214}" srcOrd="1" destOrd="0" parTransId="{F9BB6F24-64AD-4E9B-BD37-2BE487DB5837}" sibTransId="{F609CBC9-AD8B-4482-BCA7-7F4316F721AD}"/>
    <dgm:cxn modelId="{A2C4E976-1B13-46ED-BB7D-03C0CAFE9863}" type="presOf" srcId="{EDBFF38B-7991-49AF-B596-EBCC76D489DC}" destId="{0E77F933-5BA1-45C4-860B-0A3650280B70}" srcOrd="0" destOrd="0" presId="urn:microsoft.com/office/officeart/2005/8/layout/chevron2"/>
    <dgm:cxn modelId="{E7E12881-7563-44C7-8983-4BAF1A0BC3C9}" type="presOf" srcId="{814CFB38-C138-4DA9-BDDD-EDE613DACF8F}" destId="{CB2CE871-A097-40BB-BE9D-32D420F55947}" srcOrd="0" destOrd="0" presId="urn:microsoft.com/office/officeart/2005/8/layout/chevron2"/>
    <dgm:cxn modelId="{18C1D61A-9077-4CA2-BE6A-6FE8DBD11AE2}" srcId="{074F3116-93CA-4D7E-8058-DA9CB13DD53F}" destId="{8101C090-84B6-490C-8FC9-BC1CB27937B6}" srcOrd="0" destOrd="0" parTransId="{EC0AFFA9-F0DA-44F2-AFF0-E3F972552848}" sibTransId="{06741860-F78B-4D57-8F7E-7BE9B60632F2}"/>
    <dgm:cxn modelId="{6C62781F-69CD-4468-8678-8B726A45818D}" type="presOf" srcId="{154CEC19-BD53-476E-A265-B43F1AA16BE6}" destId="{3AA54250-FF81-40E7-8B7A-936320F4BB7F}" srcOrd="0" destOrd="3" presId="urn:microsoft.com/office/officeart/2005/8/layout/chevron2"/>
    <dgm:cxn modelId="{B6620633-4E44-428F-8079-85D1B6FBC670}" type="presOf" srcId="{F3A29AEC-404C-4EA5-B738-6BEC28AE66A2}" destId="{3AA54250-FF81-40E7-8B7A-936320F4BB7F}" srcOrd="0" destOrd="0" presId="urn:microsoft.com/office/officeart/2005/8/layout/chevron2"/>
    <dgm:cxn modelId="{EC0A31BF-E5D6-4063-B199-1300193E3138}" srcId="{B039C600-65D6-4887-B153-7288CD8B00A7}" destId="{814CFB38-C138-4DA9-BDDD-EDE613DACF8F}" srcOrd="2" destOrd="0" parTransId="{AD4AAED5-D70B-4384-8A03-1DC3ED96CEEC}" sibTransId="{83B4B542-17DB-4DB9-A6DD-1A68F261951B}"/>
    <dgm:cxn modelId="{A9FC01E2-2A9C-4E48-A78B-C34DE1B349A6}" type="presOf" srcId="{85AD832B-DF52-4B54-9E47-FC36F216610A}" destId="{1B637668-CD87-43F5-8127-926BD1859DA4}" srcOrd="0" destOrd="0" presId="urn:microsoft.com/office/officeart/2005/8/layout/chevron2"/>
    <dgm:cxn modelId="{564A3CB1-651B-4CDA-8F29-D4DDB826A542}" srcId="{814CFB38-C138-4DA9-BDDD-EDE613DACF8F}" destId="{DE6985CE-6C55-4605-8F92-43E37D81AD2D}" srcOrd="2" destOrd="0" parTransId="{7175D33A-C683-44F2-AC35-A7EDC70FBED0}" sibTransId="{037FC509-9439-433A-8768-A08332FC931E}"/>
    <dgm:cxn modelId="{F5C1BA97-EC12-4215-9664-971145D322A3}" srcId="{B039C600-65D6-4887-B153-7288CD8B00A7}" destId="{85AD832B-DF52-4B54-9E47-FC36F216610A}" srcOrd="0" destOrd="0" parTransId="{9DD03728-2F82-4F7C-AA61-98BAEF8CA51A}" sibTransId="{D93D1DA1-47EA-48D9-980B-71DC7CA943E2}"/>
    <dgm:cxn modelId="{3872F33B-9AFF-4843-B52A-D9D50C0161FE}" srcId="{B039C600-65D6-4887-B153-7288CD8B00A7}" destId="{074F3116-93CA-4D7E-8058-DA9CB13DD53F}" srcOrd="1" destOrd="0" parTransId="{8294A90D-3E93-4364-B40F-D6549659E571}" sibTransId="{26F26C7D-70BF-4786-865D-DE1E19278E70}"/>
    <dgm:cxn modelId="{B221EFBE-2DBC-4D41-BBEC-B04E47A9CB05}" srcId="{85AD832B-DF52-4B54-9E47-FC36F216610A}" destId="{154CEC19-BD53-476E-A265-B43F1AA16BE6}" srcOrd="3" destOrd="0" parTransId="{67E8A282-4940-45B9-BFB9-FE9230CD6278}" sibTransId="{3396AB49-5772-45B7-BD64-8E329FFA93BD}"/>
    <dgm:cxn modelId="{408A1260-E176-435B-B09A-4272581E6E91}" type="presOf" srcId="{074F3116-93CA-4D7E-8058-DA9CB13DD53F}" destId="{15E249A2-9D22-40C6-9628-868BED65C439}" srcOrd="0" destOrd="0" presId="urn:microsoft.com/office/officeart/2005/8/layout/chevron2"/>
    <dgm:cxn modelId="{93245084-4EC6-4B83-8A50-827703BB1352}" type="presOf" srcId="{C9E4F2CD-D7C7-4D62-9E0F-7BE64C4FE1B1}" destId="{3AA54250-FF81-40E7-8B7A-936320F4BB7F}" srcOrd="0" destOrd="1" presId="urn:microsoft.com/office/officeart/2005/8/layout/chevron2"/>
    <dgm:cxn modelId="{36C81B85-CA35-4E80-A445-591D24291E4C}" type="presOf" srcId="{BA7D6D62-BFD4-434F-BFB5-D57281F161F9}" destId="{0E77F933-5BA1-45C4-860B-0A3650280B70}" srcOrd="0" destOrd="3" presId="urn:microsoft.com/office/officeart/2005/8/layout/chevron2"/>
    <dgm:cxn modelId="{BF58CFC3-2CB0-4E9C-A0E1-FBFC39536338}" type="presOf" srcId="{85FCF814-DFD5-4B6A-AD83-6D409FF57214}" destId="{0E77F933-5BA1-45C4-860B-0A3650280B70}" srcOrd="0" destOrd="1" presId="urn:microsoft.com/office/officeart/2005/8/layout/chevron2"/>
    <dgm:cxn modelId="{1EE45E64-5C8D-42B7-816F-152664A6CD59}" srcId="{85AD832B-DF52-4B54-9E47-FC36F216610A}" destId="{F3A29AEC-404C-4EA5-B738-6BEC28AE66A2}" srcOrd="0" destOrd="0" parTransId="{C45647F7-BDB7-4836-BC5A-9AB5DC00D20A}" sibTransId="{A75C07B2-C13F-4807-AE7D-3597AD83B2CA}"/>
    <dgm:cxn modelId="{A56F77ED-7011-455C-8340-8224642A9E5B}" srcId="{814CFB38-C138-4DA9-BDDD-EDE613DACF8F}" destId="{EDBFF38B-7991-49AF-B596-EBCC76D489DC}" srcOrd="0" destOrd="0" parTransId="{299F78EA-873C-4A71-A884-49941182C398}" sibTransId="{8E8C17B9-C8EC-4A1C-A7DF-BEE72D20C140}"/>
    <dgm:cxn modelId="{4102AABE-E3A3-4E02-953B-F954C780C4A0}" srcId="{074F3116-93CA-4D7E-8058-DA9CB13DD53F}" destId="{E4731D36-7727-420F-9C0B-335EE6FE9FC6}" srcOrd="1" destOrd="0" parTransId="{FCDA7B36-F714-4F1B-AF03-11E33EEE9F24}" sibTransId="{56735297-C027-4681-AC5F-C0BDA72D6424}"/>
    <dgm:cxn modelId="{D2EC8223-6C43-4021-A578-B2A2F8897B8E}" srcId="{85AD832B-DF52-4B54-9E47-FC36F216610A}" destId="{F7820C5B-2287-429C-8C7B-22ECAB935F03}" srcOrd="2" destOrd="0" parTransId="{6CE5804C-AF6A-43BC-9443-0D41873B431A}" sibTransId="{BCD15273-87E7-4DE9-BD9F-5995EBC6A8F6}"/>
    <dgm:cxn modelId="{995443EE-1DAF-451E-98CA-448119F02FF0}" srcId="{85AD832B-DF52-4B54-9E47-FC36F216610A}" destId="{C9E4F2CD-D7C7-4D62-9E0F-7BE64C4FE1B1}" srcOrd="1" destOrd="0" parTransId="{14EE6852-7E4D-498F-B153-32718A143918}" sibTransId="{A2838B6A-F509-444A-89F3-BE3BEBFC7F78}"/>
    <dgm:cxn modelId="{E0FB3039-3AA9-42C5-9490-E9C864756637}" type="presOf" srcId="{F7820C5B-2287-429C-8C7B-22ECAB935F03}" destId="{3AA54250-FF81-40E7-8B7A-936320F4BB7F}" srcOrd="0" destOrd="2" presId="urn:microsoft.com/office/officeart/2005/8/layout/chevron2"/>
    <dgm:cxn modelId="{6CD68EC4-D290-4DE0-A845-2602FABC9933}" srcId="{814CFB38-C138-4DA9-BDDD-EDE613DACF8F}" destId="{BA7D6D62-BFD4-434F-BFB5-D57281F161F9}" srcOrd="3" destOrd="0" parTransId="{C10242DA-8679-48DC-BB13-9800A0D9A781}" sibTransId="{44910ADB-DBB8-4EE1-BF1B-FA6C9B25B6AF}"/>
    <dgm:cxn modelId="{321FF216-A2C9-4E96-86DB-EFFC1AA83345}" type="presOf" srcId="{8101C090-84B6-490C-8FC9-BC1CB27937B6}" destId="{0A516203-98BF-4EE9-BF54-F7591B11FD16}" srcOrd="0" destOrd="0" presId="urn:microsoft.com/office/officeart/2005/8/layout/chevron2"/>
    <dgm:cxn modelId="{49B40B5E-9262-4ABB-B468-A11C544E3F5D}" type="presOf" srcId="{DE6985CE-6C55-4605-8F92-43E37D81AD2D}" destId="{0E77F933-5BA1-45C4-860B-0A3650280B70}" srcOrd="0" destOrd="2" presId="urn:microsoft.com/office/officeart/2005/8/layout/chevron2"/>
    <dgm:cxn modelId="{29E854CF-2B36-4D5A-83BB-29679FAB35B8}" type="presOf" srcId="{E4731D36-7727-420F-9C0B-335EE6FE9FC6}" destId="{0A516203-98BF-4EE9-BF54-F7591B11FD16}" srcOrd="0" destOrd="1" presId="urn:microsoft.com/office/officeart/2005/8/layout/chevron2"/>
    <dgm:cxn modelId="{DC3EAAD7-9283-4765-95D8-A434B760D441}" type="presOf" srcId="{B039C600-65D6-4887-B153-7288CD8B00A7}" destId="{9B3D638E-D5D2-4E6E-B1F2-4E0601C0689B}" srcOrd="0" destOrd="0" presId="urn:microsoft.com/office/officeart/2005/8/layout/chevron2"/>
    <dgm:cxn modelId="{34DDDF52-70FC-452B-9C28-21D918D5ECF7}" type="presParOf" srcId="{9B3D638E-D5D2-4E6E-B1F2-4E0601C0689B}" destId="{68A25F94-F165-4DA8-90CD-63FDF98BF657}" srcOrd="0" destOrd="0" presId="urn:microsoft.com/office/officeart/2005/8/layout/chevron2"/>
    <dgm:cxn modelId="{80DFEE79-6A84-4A57-BC23-53AEB2C6CB13}" type="presParOf" srcId="{68A25F94-F165-4DA8-90CD-63FDF98BF657}" destId="{1B637668-CD87-43F5-8127-926BD1859DA4}" srcOrd="0" destOrd="0" presId="urn:microsoft.com/office/officeart/2005/8/layout/chevron2"/>
    <dgm:cxn modelId="{891B153D-9988-42D5-8230-B53B170E5145}" type="presParOf" srcId="{68A25F94-F165-4DA8-90CD-63FDF98BF657}" destId="{3AA54250-FF81-40E7-8B7A-936320F4BB7F}" srcOrd="1" destOrd="0" presId="urn:microsoft.com/office/officeart/2005/8/layout/chevron2"/>
    <dgm:cxn modelId="{2982C65B-34FA-4FD9-AE78-20EDBA6678BA}" type="presParOf" srcId="{9B3D638E-D5D2-4E6E-B1F2-4E0601C0689B}" destId="{B82CB947-2612-448D-9D45-872EFCAFC11B}" srcOrd="1" destOrd="0" presId="urn:microsoft.com/office/officeart/2005/8/layout/chevron2"/>
    <dgm:cxn modelId="{B47730E8-9689-44F9-9594-8A28CFE5A924}" type="presParOf" srcId="{9B3D638E-D5D2-4E6E-B1F2-4E0601C0689B}" destId="{D7CEDA1B-23AC-40CA-8ECA-FED3016EAA8F}" srcOrd="2" destOrd="0" presId="urn:microsoft.com/office/officeart/2005/8/layout/chevron2"/>
    <dgm:cxn modelId="{610B245A-E31A-4B72-B698-98571272E8FA}" type="presParOf" srcId="{D7CEDA1B-23AC-40CA-8ECA-FED3016EAA8F}" destId="{15E249A2-9D22-40C6-9628-868BED65C439}" srcOrd="0" destOrd="0" presId="urn:microsoft.com/office/officeart/2005/8/layout/chevron2"/>
    <dgm:cxn modelId="{AEAF5082-228A-4721-A73A-C448BFF3F374}" type="presParOf" srcId="{D7CEDA1B-23AC-40CA-8ECA-FED3016EAA8F}" destId="{0A516203-98BF-4EE9-BF54-F7591B11FD16}" srcOrd="1" destOrd="0" presId="urn:microsoft.com/office/officeart/2005/8/layout/chevron2"/>
    <dgm:cxn modelId="{39F51F0D-600E-417D-A3D2-460F238041B6}" type="presParOf" srcId="{9B3D638E-D5D2-4E6E-B1F2-4E0601C0689B}" destId="{3F9C0AD7-D707-478B-8239-200C35DB71E9}" srcOrd="3" destOrd="0" presId="urn:microsoft.com/office/officeart/2005/8/layout/chevron2"/>
    <dgm:cxn modelId="{4DE2EE44-6BC7-4370-AC67-BF87C26F70BB}" type="presParOf" srcId="{9B3D638E-D5D2-4E6E-B1F2-4E0601C0689B}" destId="{1B1E4F99-30FA-4E8F-BA2F-2FD54A2C5846}" srcOrd="4" destOrd="0" presId="urn:microsoft.com/office/officeart/2005/8/layout/chevron2"/>
    <dgm:cxn modelId="{B37349EB-130B-4606-BE87-BEBEBCC6CCD8}" type="presParOf" srcId="{1B1E4F99-30FA-4E8F-BA2F-2FD54A2C5846}" destId="{CB2CE871-A097-40BB-BE9D-32D420F55947}" srcOrd="0" destOrd="0" presId="urn:microsoft.com/office/officeart/2005/8/layout/chevron2"/>
    <dgm:cxn modelId="{CF7D1138-AB8B-4F3E-9C87-AF01298CA408}" type="presParOf" srcId="{1B1E4F99-30FA-4E8F-BA2F-2FD54A2C5846}" destId="{0E77F933-5BA1-45C4-860B-0A3650280B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55810-83B0-4EAB-B015-548ACEC72292}">
      <dsp:nvSpPr>
        <dsp:cNvPr id="0" name=""/>
        <dsp:cNvSpPr/>
      </dsp:nvSpPr>
      <dsp:spPr>
        <a:xfrm>
          <a:off x="0" y="0"/>
          <a:ext cx="7924800" cy="779176"/>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pt-BR" sz="3600" kern="1200" dirty="0"/>
            <a:t>Desafio</a:t>
          </a:r>
        </a:p>
      </dsp:txBody>
      <dsp:txXfrm>
        <a:off x="22821" y="22821"/>
        <a:ext cx="7018167" cy="733534"/>
      </dsp:txXfrm>
    </dsp:sp>
    <dsp:sp modelId="{1BD7479D-CB87-4001-97EC-4BEB2139B93C}">
      <dsp:nvSpPr>
        <dsp:cNvPr id="0" name=""/>
        <dsp:cNvSpPr/>
      </dsp:nvSpPr>
      <dsp:spPr>
        <a:xfrm>
          <a:off x="663701" y="920845"/>
          <a:ext cx="7924800" cy="779176"/>
        </a:xfrm>
        <a:prstGeom prst="roundRect">
          <a:avLst>
            <a:gd name="adj" fmla="val 10000"/>
          </a:avLst>
        </a:prstGeom>
        <a:solidFill>
          <a:schemeClr val="accent1">
            <a:shade val="80000"/>
            <a:hueOff val="-105992"/>
            <a:satOff val="1027"/>
            <a:lumOff val="8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pt-BR" sz="3600" kern="1200" dirty="0"/>
            <a:t>Proposta</a:t>
          </a:r>
        </a:p>
      </dsp:txBody>
      <dsp:txXfrm>
        <a:off x="686522" y="943666"/>
        <a:ext cx="6708991" cy="733534"/>
      </dsp:txXfrm>
    </dsp:sp>
    <dsp:sp modelId="{1BA61454-616C-4772-AB1F-C507E312B1AC}">
      <dsp:nvSpPr>
        <dsp:cNvPr id="0" name=""/>
        <dsp:cNvSpPr/>
      </dsp:nvSpPr>
      <dsp:spPr>
        <a:xfrm>
          <a:off x="1317498" y="1841690"/>
          <a:ext cx="7924800" cy="779176"/>
        </a:xfrm>
        <a:prstGeom prst="roundRect">
          <a:avLst>
            <a:gd name="adj" fmla="val 10000"/>
          </a:avLst>
        </a:prstGeom>
        <a:solidFill>
          <a:schemeClr val="accent1">
            <a:shade val="80000"/>
            <a:hueOff val="-211985"/>
            <a:satOff val="2054"/>
            <a:lumOff val="163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pt-BR" sz="3600" kern="1200" dirty="0"/>
            <a:t>Projeto</a:t>
          </a:r>
        </a:p>
      </dsp:txBody>
      <dsp:txXfrm>
        <a:off x="1340319" y="1864511"/>
        <a:ext cx="6718897" cy="733534"/>
      </dsp:txXfrm>
    </dsp:sp>
    <dsp:sp modelId="{C7B2A942-07CE-4329-B763-20A0382EF237}">
      <dsp:nvSpPr>
        <dsp:cNvPr id="0" name=""/>
        <dsp:cNvSpPr/>
      </dsp:nvSpPr>
      <dsp:spPr>
        <a:xfrm>
          <a:off x="1981200" y="2762535"/>
          <a:ext cx="7924800" cy="779176"/>
        </a:xfrm>
        <a:prstGeom prst="roundRect">
          <a:avLst>
            <a:gd name="adj" fmla="val 10000"/>
          </a:avLst>
        </a:prstGeom>
        <a:solidFill>
          <a:schemeClr val="accent1">
            <a:shade val="80000"/>
            <a:hueOff val="-317977"/>
            <a:satOff val="3081"/>
            <a:lumOff val="245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pt-BR" sz="3600" kern="1200" smtClean="0"/>
            <a:t>Dúvidas</a:t>
          </a:r>
          <a:endParaRPr lang="pt-BR" sz="3600" kern="1200" dirty="0"/>
        </a:p>
      </dsp:txBody>
      <dsp:txXfrm>
        <a:off x="2004021" y="2785356"/>
        <a:ext cx="6708991" cy="733534"/>
      </dsp:txXfrm>
    </dsp:sp>
    <dsp:sp modelId="{6D3B8FB6-3EC6-4B79-A9A4-E71982101413}">
      <dsp:nvSpPr>
        <dsp:cNvPr id="0" name=""/>
        <dsp:cNvSpPr/>
      </dsp:nvSpPr>
      <dsp:spPr>
        <a:xfrm>
          <a:off x="7418335" y="596778"/>
          <a:ext cx="506464" cy="50646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pt-BR" sz="2500" kern="1200"/>
        </a:p>
      </dsp:txBody>
      <dsp:txXfrm>
        <a:off x="7532289" y="596778"/>
        <a:ext cx="278556" cy="381114"/>
      </dsp:txXfrm>
    </dsp:sp>
    <dsp:sp modelId="{6F444A8A-D6E8-4EB9-B3B7-2A461CC32E94}">
      <dsp:nvSpPr>
        <dsp:cNvPr id="0" name=""/>
        <dsp:cNvSpPr/>
      </dsp:nvSpPr>
      <dsp:spPr>
        <a:xfrm>
          <a:off x="8082037" y="1517623"/>
          <a:ext cx="506464" cy="50646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pt-BR" sz="2500" kern="1200"/>
        </a:p>
      </dsp:txBody>
      <dsp:txXfrm>
        <a:off x="8195991" y="1517623"/>
        <a:ext cx="278556" cy="381114"/>
      </dsp:txXfrm>
    </dsp:sp>
    <dsp:sp modelId="{113C7852-4B00-432D-B2DE-944CB2C5902A}">
      <dsp:nvSpPr>
        <dsp:cNvPr id="0" name=""/>
        <dsp:cNvSpPr/>
      </dsp:nvSpPr>
      <dsp:spPr>
        <a:xfrm>
          <a:off x="8735833" y="2438468"/>
          <a:ext cx="506464" cy="50646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8849787" y="2438468"/>
        <a:ext cx="278556" cy="381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37668-CD87-43F5-8127-926BD1859DA4}">
      <dsp:nvSpPr>
        <dsp:cNvPr id="0" name=""/>
        <dsp:cNvSpPr/>
      </dsp:nvSpPr>
      <dsp:spPr>
        <a:xfrm rot="5400000">
          <a:off x="-229796" y="229831"/>
          <a:ext cx="1531974" cy="107238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Aplicação</a:t>
          </a:r>
          <a:endParaRPr lang="en-US" sz="1900" kern="1200"/>
        </a:p>
      </dsp:txBody>
      <dsp:txXfrm rot="-5400000">
        <a:off x="1" y="536226"/>
        <a:ext cx="1072381" cy="459593"/>
      </dsp:txXfrm>
    </dsp:sp>
    <dsp:sp modelId="{3AA54250-FF81-40E7-8B7A-936320F4BB7F}">
      <dsp:nvSpPr>
        <dsp:cNvPr id="0" name=""/>
        <dsp:cNvSpPr/>
      </dsp:nvSpPr>
      <dsp:spPr>
        <a:xfrm rot="5400000">
          <a:off x="4991299" y="-3918882"/>
          <a:ext cx="995783" cy="883361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Kaggle e Orange</a:t>
          </a:r>
          <a:endParaRPr lang="en-US" sz="1500" kern="1200"/>
        </a:p>
        <a:p>
          <a:pPr marL="114300" lvl="1" indent="-114300" algn="l" defTabSz="666750">
            <a:lnSpc>
              <a:spcPct val="90000"/>
            </a:lnSpc>
            <a:spcBef>
              <a:spcPct val="0"/>
            </a:spcBef>
            <a:spcAft>
              <a:spcPct val="15000"/>
            </a:spcAft>
            <a:buChar char="••"/>
          </a:pPr>
          <a:r>
            <a:rPr lang="en-US" sz="1500" kern="1200" smtClean="0"/>
            <a:t>GitHub</a:t>
          </a:r>
          <a:endParaRPr lang="en-US" sz="1500" kern="1200"/>
        </a:p>
        <a:p>
          <a:pPr marL="114300" lvl="1" indent="-114300" algn="l" defTabSz="666750">
            <a:lnSpc>
              <a:spcPct val="90000"/>
            </a:lnSpc>
            <a:spcBef>
              <a:spcPct val="0"/>
            </a:spcBef>
            <a:spcAft>
              <a:spcPct val="15000"/>
            </a:spcAft>
            <a:buChar char="••"/>
          </a:pPr>
          <a:r>
            <a:rPr lang="en-US" sz="1500" kern="1200" smtClean="0"/>
            <a:t>Heroku</a:t>
          </a:r>
          <a:endParaRPr lang="en-US" sz="1500" kern="1200"/>
        </a:p>
        <a:p>
          <a:pPr marL="114300" lvl="1" indent="-114300" algn="l" defTabSz="666750">
            <a:lnSpc>
              <a:spcPct val="90000"/>
            </a:lnSpc>
            <a:spcBef>
              <a:spcPct val="0"/>
            </a:spcBef>
            <a:spcAft>
              <a:spcPct val="15000"/>
            </a:spcAft>
            <a:buChar char="••"/>
          </a:pPr>
          <a:r>
            <a:rPr lang="en-US" sz="1500" kern="1200" smtClean="0"/>
            <a:t>Questões e projeto</a:t>
          </a:r>
          <a:endParaRPr lang="en-US" sz="1500" kern="1200"/>
        </a:p>
      </dsp:txBody>
      <dsp:txXfrm rot="-5400000">
        <a:off x="1072382" y="48645"/>
        <a:ext cx="8785008" cy="898563"/>
      </dsp:txXfrm>
    </dsp:sp>
    <dsp:sp modelId="{15E249A2-9D22-40C6-9628-868BED65C439}">
      <dsp:nvSpPr>
        <dsp:cNvPr id="0" name=""/>
        <dsp:cNvSpPr/>
      </dsp:nvSpPr>
      <dsp:spPr>
        <a:xfrm rot="5400000">
          <a:off x="-229796" y="1566679"/>
          <a:ext cx="1531974" cy="1072381"/>
        </a:xfrm>
        <a:prstGeom prst="chevron">
          <a:avLst/>
        </a:prstGeom>
        <a:solidFill>
          <a:schemeClr val="accent5">
            <a:hueOff val="2130522"/>
            <a:satOff val="-14104"/>
            <a:lumOff val="-2451"/>
            <a:alphaOff val="0"/>
          </a:schemeClr>
        </a:solidFill>
        <a:ln w="25400" cap="flat" cmpd="sng" algn="ctr">
          <a:solidFill>
            <a:schemeClr val="accent5">
              <a:hueOff val="2130522"/>
              <a:satOff val="-14104"/>
              <a:lumOff val="-2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Relatório</a:t>
          </a:r>
          <a:endParaRPr lang="en-US" sz="1900" kern="1200"/>
        </a:p>
      </dsp:txBody>
      <dsp:txXfrm rot="-5400000">
        <a:off x="1" y="1873074"/>
        <a:ext cx="1072381" cy="459593"/>
      </dsp:txXfrm>
    </dsp:sp>
    <dsp:sp modelId="{0A516203-98BF-4EE9-BF54-F7591B11FD16}">
      <dsp:nvSpPr>
        <dsp:cNvPr id="0" name=""/>
        <dsp:cNvSpPr/>
      </dsp:nvSpPr>
      <dsp:spPr>
        <a:xfrm rot="5400000">
          <a:off x="4991299" y="-2582034"/>
          <a:ext cx="995783" cy="8833618"/>
        </a:xfrm>
        <a:prstGeom prst="round2SameRect">
          <a:avLst/>
        </a:prstGeom>
        <a:solidFill>
          <a:schemeClr val="lt1">
            <a:alpha val="90000"/>
            <a:hueOff val="0"/>
            <a:satOff val="0"/>
            <a:lumOff val="0"/>
            <a:alphaOff val="0"/>
          </a:schemeClr>
        </a:solidFill>
        <a:ln w="25400" cap="flat" cmpd="sng" algn="ctr">
          <a:solidFill>
            <a:schemeClr val="accent5">
              <a:hueOff val="2130522"/>
              <a:satOff val="-14104"/>
              <a:lumOff val="-2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1a versão online</a:t>
          </a:r>
          <a:endParaRPr lang="en-US" sz="1500" kern="1200"/>
        </a:p>
        <a:p>
          <a:pPr marL="114300" lvl="1" indent="-114300" algn="l" defTabSz="666750">
            <a:lnSpc>
              <a:spcPct val="90000"/>
            </a:lnSpc>
            <a:spcBef>
              <a:spcPct val="0"/>
            </a:spcBef>
            <a:spcAft>
              <a:spcPct val="15000"/>
            </a:spcAft>
            <a:buChar char="••"/>
          </a:pPr>
          <a:r>
            <a:rPr lang="en-US" sz="1500" kern="1200" smtClean="0"/>
            <a:t>2a versão doc com correções do feedback</a:t>
          </a:r>
          <a:endParaRPr lang="en-US" sz="1500" kern="1200"/>
        </a:p>
      </dsp:txBody>
      <dsp:txXfrm rot="-5400000">
        <a:off x="1072382" y="1385493"/>
        <a:ext cx="8785008" cy="898563"/>
      </dsp:txXfrm>
    </dsp:sp>
    <dsp:sp modelId="{CB2CE871-A097-40BB-BE9D-32D420F55947}">
      <dsp:nvSpPr>
        <dsp:cNvPr id="0" name=""/>
        <dsp:cNvSpPr/>
      </dsp:nvSpPr>
      <dsp:spPr>
        <a:xfrm rot="5400000">
          <a:off x="-229796" y="2903527"/>
          <a:ext cx="1531974" cy="1072381"/>
        </a:xfrm>
        <a:prstGeom prst="chevron">
          <a:avLst/>
        </a:prstGeom>
        <a:solidFill>
          <a:schemeClr val="accent5">
            <a:hueOff val="4261045"/>
            <a:satOff val="-28207"/>
            <a:lumOff val="-4902"/>
            <a:alphaOff val="0"/>
          </a:schemeClr>
        </a:solidFill>
        <a:ln w="25400" cap="flat" cmpd="sng" algn="ctr">
          <a:solidFill>
            <a:schemeClr val="accent5">
              <a:hueOff val="4261045"/>
              <a:satOff val="-28207"/>
              <a:lumOff val="-49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Problemas</a:t>
          </a:r>
          <a:endParaRPr lang="en-US" sz="1900" kern="1200"/>
        </a:p>
      </dsp:txBody>
      <dsp:txXfrm rot="-5400000">
        <a:off x="1" y="3209922"/>
        <a:ext cx="1072381" cy="459593"/>
      </dsp:txXfrm>
    </dsp:sp>
    <dsp:sp modelId="{0E77F933-5BA1-45C4-860B-0A3650280B70}">
      <dsp:nvSpPr>
        <dsp:cNvPr id="0" name=""/>
        <dsp:cNvSpPr/>
      </dsp:nvSpPr>
      <dsp:spPr>
        <a:xfrm rot="5400000">
          <a:off x="4991299" y="-1245185"/>
          <a:ext cx="995783" cy="8833618"/>
        </a:xfrm>
        <a:prstGeom prst="round2SameRect">
          <a:avLst/>
        </a:prstGeom>
        <a:solidFill>
          <a:schemeClr val="lt1">
            <a:alpha val="90000"/>
            <a:hueOff val="0"/>
            <a:satOff val="0"/>
            <a:lumOff val="0"/>
            <a:alphaOff val="0"/>
          </a:schemeClr>
        </a:solidFill>
        <a:ln w="25400" cap="flat" cmpd="sng" algn="ctr">
          <a:solidFill>
            <a:schemeClr val="accent5">
              <a:hueOff val="4261045"/>
              <a:satOff val="-28207"/>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smtClean="0"/>
            <a:t>Poucas matérias do curso finalizadas</a:t>
          </a:r>
          <a:endParaRPr lang="en-US" sz="1500" kern="1200"/>
        </a:p>
        <a:p>
          <a:pPr marL="114300" lvl="1" indent="-114300" algn="l" defTabSz="666750">
            <a:lnSpc>
              <a:spcPct val="90000"/>
            </a:lnSpc>
            <a:spcBef>
              <a:spcPct val="0"/>
            </a:spcBef>
            <a:spcAft>
              <a:spcPct val="15000"/>
            </a:spcAft>
            <a:buChar char="••"/>
          </a:pPr>
          <a:r>
            <a:rPr lang="en-US" sz="1500" kern="1200" smtClean="0"/>
            <a:t>Ausência de referências bibliográficas sobre o tema</a:t>
          </a:r>
          <a:endParaRPr lang="en-US" sz="1500" kern="1200"/>
        </a:p>
        <a:p>
          <a:pPr marL="114300" lvl="1" indent="-114300" algn="l" defTabSz="666750">
            <a:lnSpc>
              <a:spcPct val="90000"/>
            </a:lnSpc>
            <a:spcBef>
              <a:spcPct val="0"/>
            </a:spcBef>
            <a:spcAft>
              <a:spcPct val="15000"/>
            </a:spcAft>
            <a:buChar char="••"/>
          </a:pPr>
          <a:r>
            <a:rPr lang="en-US" sz="1500" kern="1200" smtClean="0"/>
            <a:t>Sugestão de Trading bot insuficiente</a:t>
          </a:r>
          <a:endParaRPr lang="en-US" sz="1500" kern="1200"/>
        </a:p>
        <a:p>
          <a:pPr marL="114300" lvl="1" indent="-114300" algn="l" defTabSz="666750">
            <a:lnSpc>
              <a:spcPct val="90000"/>
            </a:lnSpc>
            <a:spcBef>
              <a:spcPct val="0"/>
            </a:spcBef>
            <a:spcAft>
              <a:spcPct val="15000"/>
            </a:spcAft>
            <a:buChar char="••"/>
          </a:pPr>
          <a:r>
            <a:rPr lang="en-US" sz="1500" kern="1200" smtClean="0"/>
            <a:t>Exemplos de projetos</a:t>
          </a:r>
          <a:endParaRPr lang="en-US" sz="1500" kern="1200"/>
        </a:p>
      </dsp:txBody>
      <dsp:txXfrm rot="-5400000">
        <a:off x="1072382" y="2722342"/>
        <a:ext cx="8785008" cy="8985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5/15/2019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85971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28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16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530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487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31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6336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852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62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2pPr marL="914400" indent="-457200">
              <a:buFont typeface="Wingdings" panose="05000000000000000000" pitchFamily="2" charset="2"/>
              <a:buChar char="§"/>
              <a:defRPr/>
            </a:lvl2pPr>
            <a:lvl3pPr marL="1257300" indent="-342900">
              <a:buFont typeface="Arial" panose="020B0604020202020204" pitchFamily="34" charset="0"/>
              <a:buChar char="•"/>
              <a:defRPr/>
            </a:lvl3pPr>
            <a:lvl4pPr marL="1714500" indent="-342900">
              <a:buFont typeface="Courier New" panose="02070309020205020404" pitchFamily="49" charset="0"/>
              <a:buChar char="o"/>
              <a:defRPr/>
            </a:lvl4pPr>
            <a:lvl5pPr marL="2171700" indent="-342900">
              <a:buFont typeface="Wingdings" panose="05000000000000000000" pitchFamily="2" charset="2"/>
              <a:buChar char="v"/>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016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3708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0257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9192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27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53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7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17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 Edit Master text styles</a:t>
            </a:r>
          </a:p>
          <a:p>
            <a:pPr lvl="1"/>
            <a:r>
              <a:rPr lang="en-US" smtClean="0"/>
              <a:t>Second level</a:t>
            </a:r>
          </a:p>
          <a:p>
            <a:pPr lvl="2"/>
            <a:r>
              <a:rPr lang="en-US" smtClean="0"/>
              <a:t>Third level</a:t>
            </a:r>
          </a:p>
          <a:p>
            <a:pPr lvl="3"/>
            <a:r>
              <a:rPr lang="en-US" smtClean="0"/>
              <a:t>Fourth level</a:t>
            </a:r>
          </a:p>
          <a:p>
            <a:pPr lvl="4"/>
            <a:r>
              <a:rPr lang="en-US" smtClean="0"/>
              <a:t> 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116785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Wingdings" panose="05000000000000000000" pitchFamily="2" charset="2"/>
        <a:buChar char="Ø"/>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Courier New" panose="02070309020205020404" pitchFamily="49" charset="0"/>
        <a:buChar char="o"/>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Wingdings" panose="05000000000000000000" pitchFamily="2" charset="2"/>
        <a:buChar char="v"/>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A759F-F39C-49D3-BA8D-B6132135F33E}"/>
              </a:ext>
            </a:extLst>
          </p:cNvPr>
          <p:cNvSpPr>
            <a:spLocks noGrp="1"/>
          </p:cNvSpPr>
          <p:nvPr>
            <p:ph type="ctrTitle"/>
          </p:nvPr>
        </p:nvSpPr>
        <p:spPr/>
        <p:txBody>
          <a:bodyPr/>
          <a:lstStyle/>
          <a:p>
            <a:r>
              <a:rPr lang="pt-BR" dirty="0"/>
              <a:t>Projeto aplicado: sistema de recomendação para mercado de capitais</a:t>
            </a:r>
          </a:p>
        </p:txBody>
      </p:sp>
      <p:sp>
        <p:nvSpPr>
          <p:cNvPr id="3" name="Subtítulo 2">
            <a:extLst>
              <a:ext uri="{FF2B5EF4-FFF2-40B4-BE49-F238E27FC236}">
                <a16:creationId xmlns:a16="http://schemas.microsoft.com/office/drawing/2014/main" id="{5F2EA2A6-E938-49A7-A7C9-E473016C9855}"/>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52120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9. Fase de </a:t>
            </a:r>
            <a:r>
              <a:rPr lang="pt-BR" smtClean="0"/>
              <a:t>Processamento</a:t>
            </a:r>
            <a:endParaRPr lang="pt-BR"/>
          </a:p>
        </p:txBody>
      </p:sp>
      <p:sp>
        <p:nvSpPr>
          <p:cNvPr id="3" name="Content Placeholder 2"/>
          <p:cNvSpPr>
            <a:spLocks noGrp="1"/>
          </p:cNvSpPr>
          <p:nvPr>
            <p:ph idx="1"/>
          </p:nvPr>
        </p:nvSpPr>
        <p:spPr/>
        <p:txBody>
          <a:bodyPr/>
          <a:lstStyle/>
          <a:p>
            <a:r>
              <a:rPr lang="pt-BR" smtClean="0"/>
              <a:t>a</a:t>
            </a:r>
            <a:r>
              <a:rPr lang="pt-BR"/>
              <a:t>. Apresentação das ferramentas</a:t>
            </a:r>
            <a:r>
              <a:rPr lang="pt-BR" smtClean="0"/>
              <a:t>;</a:t>
            </a:r>
          </a:p>
          <a:p>
            <a:pPr lvl="1"/>
            <a:r>
              <a:rPr lang="pt-BR" smtClean="0"/>
              <a:t>Scikit Learn e Keras</a:t>
            </a:r>
            <a:endParaRPr lang="pt-BR"/>
          </a:p>
          <a:p>
            <a:r>
              <a:rPr lang="pt-BR"/>
              <a:t>b. Apresentação das técnicas;</a:t>
            </a:r>
          </a:p>
          <a:p>
            <a:r>
              <a:rPr lang="pt-BR"/>
              <a:t>c. Apresentação das integrações;</a:t>
            </a:r>
          </a:p>
          <a:p>
            <a:r>
              <a:rPr lang="pt-BR"/>
              <a:t>d. Especificação de algoritmos e frameworks utilizados;</a:t>
            </a:r>
          </a:p>
          <a:p>
            <a:r>
              <a:rPr lang="pt-BR"/>
              <a:t>e. Apresentação das fontes de dados.</a:t>
            </a:r>
          </a:p>
          <a:p>
            <a:endParaRPr lang="pt-BR"/>
          </a:p>
        </p:txBody>
      </p:sp>
    </p:spTree>
    <p:extLst>
      <p:ext uri="{BB962C8B-B14F-4D97-AF65-F5344CB8AC3E}">
        <p14:creationId xmlns:p14="http://schemas.microsoft.com/office/powerpoint/2010/main" val="3268534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10. Fase de </a:t>
            </a:r>
            <a:r>
              <a:rPr lang="pt-BR" smtClean="0"/>
              <a:t>Armazenamento</a:t>
            </a:r>
            <a:endParaRPr lang="pt-BR"/>
          </a:p>
        </p:txBody>
      </p:sp>
      <p:sp>
        <p:nvSpPr>
          <p:cNvPr id="3" name="Content Placeholder 2"/>
          <p:cNvSpPr>
            <a:spLocks noGrp="1"/>
          </p:cNvSpPr>
          <p:nvPr>
            <p:ph idx="1"/>
          </p:nvPr>
        </p:nvSpPr>
        <p:spPr/>
        <p:txBody>
          <a:bodyPr/>
          <a:lstStyle/>
          <a:p>
            <a:r>
              <a:rPr lang="pt-BR" smtClean="0"/>
              <a:t>a</a:t>
            </a:r>
            <a:r>
              <a:rPr lang="pt-BR"/>
              <a:t>. Apresentação das ferramentas</a:t>
            </a:r>
            <a:r>
              <a:rPr lang="pt-BR" smtClean="0"/>
              <a:t>;</a:t>
            </a:r>
          </a:p>
          <a:p>
            <a:pPr lvl="1"/>
            <a:r>
              <a:rPr lang="pt-BR" smtClean="0"/>
              <a:t>Scikit learn (pickle)</a:t>
            </a:r>
            <a:endParaRPr lang="pt-BR"/>
          </a:p>
          <a:p>
            <a:r>
              <a:rPr lang="pt-BR"/>
              <a:t>b. Apresentação das técnicas;</a:t>
            </a:r>
          </a:p>
          <a:p>
            <a:r>
              <a:rPr lang="pt-BR"/>
              <a:t>c. Apresentação das integrações;</a:t>
            </a:r>
          </a:p>
          <a:p>
            <a:r>
              <a:rPr lang="pt-BR"/>
              <a:t>d. Especificação de algoritmos e frameworks utilizados;</a:t>
            </a:r>
          </a:p>
          <a:p>
            <a:r>
              <a:rPr lang="pt-BR"/>
              <a:t>e. Apresentação das fontes de dados.</a:t>
            </a:r>
          </a:p>
          <a:p>
            <a:endParaRPr lang="pt-BR"/>
          </a:p>
        </p:txBody>
      </p:sp>
    </p:spTree>
    <p:extLst>
      <p:ext uri="{BB962C8B-B14F-4D97-AF65-F5344CB8AC3E}">
        <p14:creationId xmlns:p14="http://schemas.microsoft.com/office/powerpoint/2010/main" val="938620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11. Fase de Visualização dos </a:t>
            </a:r>
            <a:r>
              <a:rPr lang="pt-BR" smtClean="0"/>
              <a:t>Dados</a:t>
            </a:r>
            <a:endParaRPr lang="pt-BR"/>
          </a:p>
        </p:txBody>
      </p:sp>
      <p:sp>
        <p:nvSpPr>
          <p:cNvPr id="3" name="Content Placeholder 2"/>
          <p:cNvSpPr>
            <a:spLocks noGrp="1"/>
          </p:cNvSpPr>
          <p:nvPr>
            <p:ph idx="1"/>
          </p:nvPr>
        </p:nvSpPr>
        <p:spPr/>
        <p:txBody>
          <a:bodyPr/>
          <a:lstStyle/>
          <a:p>
            <a:r>
              <a:rPr lang="pt-BR" smtClean="0"/>
              <a:t>a</a:t>
            </a:r>
            <a:r>
              <a:rPr lang="pt-BR"/>
              <a:t>. Apresentação das ferramentas</a:t>
            </a:r>
            <a:r>
              <a:rPr lang="pt-BR" smtClean="0"/>
              <a:t>;</a:t>
            </a:r>
          </a:p>
          <a:p>
            <a:pPr lvl="1"/>
            <a:r>
              <a:rPr lang="pt-BR" smtClean="0"/>
              <a:t>Matplotlib</a:t>
            </a:r>
            <a:endParaRPr lang="pt-BR"/>
          </a:p>
          <a:p>
            <a:r>
              <a:rPr lang="pt-BR"/>
              <a:t>b. Apresentação das técnicas;</a:t>
            </a:r>
          </a:p>
          <a:p>
            <a:r>
              <a:rPr lang="pt-BR"/>
              <a:t>c. Apresentação das integrações;</a:t>
            </a:r>
          </a:p>
          <a:p>
            <a:r>
              <a:rPr lang="pt-BR"/>
              <a:t>d. Especificação de algoritmos e frameworks utilizados;</a:t>
            </a:r>
          </a:p>
          <a:p>
            <a:endParaRPr lang="pt-BR"/>
          </a:p>
        </p:txBody>
      </p:sp>
    </p:spTree>
    <p:extLst>
      <p:ext uri="{BB962C8B-B14F-4D97-AF65-F5344CB8AC3E}">
        <p14:creationId xmlns:p14="http://schemas.microsoft.com/office/powerpoint/2010/main" val="286107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a:t>12. Descrição e análise dos resultados </a:t>
            </a:r>
            <a:r>
              <a:rPr lang="pt-BR" smtClean="0"/>
              <a:t>alcançados</a:t>
            </a:r>
            <a:endParaRPr lang="pt-BR"/>
          </a:p>
        </p:txBody>
      </p:sp>
      <p:sp>
        <p:nvSpPr>
          <p:cNvPr id="3" name="Content Placeholder 2"/>
          <p:cNvSpPr>
            <a:spLocks noGrp="1"/>
          </p:cNvSpPr>
          <p:nvPr>
            <p:ph idx="1"/>
          </p:nvPr>
        </p:nvSpPr>
        <p:spPr/>
        <p:txBody>
          <a:bodyPr/>
          <a:lstStyle/>
          <a:p>
            <a:r>
              <a:rPr lang="pt-BR" smtClean="0"/>
              <a:t>a</a:t>
            </a:r>
            <a:r>
              <a:rPr lang="pt-BR"/>
              <a:t>. Resultados positivos encontrados (caso existam). Explique;</a:t>
            </a:r>
          </a:p>
          <a:p>
            <a:r>
              <a:rPr lang="pt-BR"/>
              <a:t>b. Resultados negativos encontrados (caso existam). Explique.</a:t>
            </a:r>
          </a:p>
          <a:p>
            <a:endParaRPr lang="pt-BR"/>
          </a:p>
        </p:txBody>
      </p:sp>
    </p:spTree>
    <p:extLst>
      <p:ext uri="{BB962C8B-B14F-4D97-AF65-F5344CB8AC3E}">
        <p14:creationId xmlns:p14="http://schemas.microsoft.com/office/powerpoint/2010/main" val="118514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44C04-3F77-4FD4-9E83-6262B42CDE9E}"/>
              </a:ext>
            </a:extLst>
          </p:cNvPr>
          <p:cNvSpPr>
            <a:spLocks noGrp="1"/>
          </p:cNvSpPr>
          <p:nvPr>
            <p:ph type="title"/>
          </p:nvPr>
        </p:nvSpPr>
        <p:spPr/>
        <p:txBody>
          <a:bodyPr/>
          <a:lstStyle/>
          <a:p>
            <a:r>
              <a:rPr lang="pt-BR" dirty="0"/>
              <a:t>Sumário</a:t>
            </a:r>
          </a:p>
        </p:txBody>
      </p:sp>
      <p:graphicFrame>
        <p:nvGraphicFramePr>
          <p:cNvPr id="4" name="Espaço Reservado para Conteúdo 3">
            <a:extLst>
              <a:ext uri="{FF2B5EF4-FFF2-40B4-BE49-F238E27FC236}">
                <a16:creationId xmlns:a16="http://schemas.microsoft.com/office/drawing/2014/main" id="{BCB06C83-C1D3-4A8D-AEF7-6C8BAB06A532}"/>
              </a:ext>
            </a:extLst>
          </p:cNvPr>
          <p:cNvGraphicFramePr>
            <a:graphicFrameLocks noGrp="1"/>
          </p:cNvGraphicFramePr>
          <p:nvPr>
            <p:ph idx="1"/>
            <p:extLst>
              <p:ext uri="{D42A27DB-BD31-4B8C-83A1-F6EECF244321}">
                <p14:modId xmlns:p14="http://schemas.microsoft.com/office/powerpoint/2010/main" val="315733140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910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Histórico</a:t>
            </a:r>
            <a:endParaRPr lang="pt-B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22934"/>
              </p:ext>
            </p:extLst>
          </p:nvPr>
        </p:nvGraphicFramePr>
        <p:xfrm>
          <a:off x="1141413" y="2249487"/>
          <a:ext cx="9906000" cy="4205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48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Feedback</a:t>
            </a:r>
            <a:endParaRPr lang="pt-BR"/>
          </a:p>
        </p:txBody>
      </p:sp>
      <p:sp>
        <p:nvSpPr>
          <p:cNvPr id="3" name="Content Placeholder 2"/>
          <p:cNvSpPr>
            <a:spLocks noGrp="1"/>
          </p:cNvSpPr>
          <p:nvPr>
            <p:ph idx="1"/>
          </p:nvPr>
        </p:nvSpPr>
        <p:spPr>
          <a:xfrm>
            <a:off x="1141412" y="1709058"/>
            <a:ext cx="9905999" cy="4985656"/>
          </a:xfrm>
        </p:spPr>
        <p:txBody>
          <a:bodyPr>
            <a:normAutofit fontScale="62500" lnSpcReduction="20000"/>
          </a:bodyPr>
          <a:lstStyle/>
          <a:p>
            <a:r>
              <a:rPr lang="pt-BR" smtClean="0"/>
              <a:t>Recomendações </a:t>
            </a:r>
            <a:r>
              <a:rPr lang="pt-BR"/>
              <a:t>de melhoria do projeto: </a:t>
            </a:r>
            <a:endParaRPr lang="pt-BR" smtClean="0"/>
          </a:p>
          <a:p>
            <a:r>
              <a:rPr lang="pt-BR" smtClean="0"/>
              <a:t>1 </a:t>
            </a:r>
            <a:r>
              <a:rPr lang="pt-BR"/>
              <a:t>- Verificar erros de </a:t>
            </a:r>
            <a:r>
              <a:rPr lang="pt-BR" smtClean="0"/>
              <a:t>português. (2</a:t>
            </a:r>
            <a:r>
              <a:rPr lang="pt-BR"/>
              <a:t>) palavras em inglês devem estar em </a:t>
            </a:r>
            <a:r>
              <a:rPr lang="pt-BR" smtClean="0"/>
              <a:t>itálico. (</a:t>
            </a:r>
            <a:r>
              <a:rPr lang="pt-BR"/>
              <a:t>3) artigo da web não é artigo é matéria. </a:t>
            </a:r>
            <a:r>
              <a:rPr lang="pt-BR" smtClean="0">
                <a:solidFill>
                  <a:srgbClr val="FFFF00"/>
                </a:solidFill>
              </a:rPr>
              <a:t>Ok, ajustes formais.</a:t>
            </a:r>
          </a:p>
          <a:p>
            <a:r>
              <a:rPr lang="pt-BR" smtClean="0"/>
              <a:t>Estimar </a:t>
            </a:r>
            <a:r>
              <a:rPr lang="pt-BR"/>
              <a:t>o valor das ações é trabalho bastante difícil que tem range de valor que pode ser muito grande. Pode ser que seu modelo não funcione muito bem nessas estimativas. Assim, uma sugestão seria classificar entre investir e não investir. Ou seja, quais o modelo recomenda que sejam investido valores. Dessa maneira você pode usar o quartil ou a média de valores na base de dados para identificar e classificar as ações com base em seus valores, se vale a pena investir ou não</a:t>
            </a:r>
            <a:r>
              <a:rPr lang="pt-BR" smtClean="0"/>
              <a:t>. </a:t>
            </a:r>
            <a:r>
              <a:rPr lang="pt-BR" smtClean="0">
                <a:solidFill>
                  <a:srgbClr val="FFFF00"/>
                </a:solidFill>
              </a:rPr>
              <a:t>O modelo que fiz no kaggle tem um acurácia razoável, mas só prevê o preço do dia seguinte, o que só valeria para operações day trade e não para gestão de investimento. O ideal seria um bot de aprendizado por reforço.</a:t>
            </a:r>
          </a:p>
          <a:p>
            <a:r>
              <a:rPr lang="pt-BR" smtClean="0"/>
              <a:t>Na </a:t>
            </a:r>
            <a:r>
              <a:rPr lang="pt-BR"/>
              <a:t>questão 2 - os Negociadores não contam com intuição e experiência para acertar os melhores momentos para comprar e vender. Eles usam técnicas estatísticas, técnicas de economia e informações privilegiadas para investir. </a:t>
            </a:r>
            <a:r>
              <a:rPr lang="pt-BR" smtClean="0">
                <a:solidFill>
                  <a:srgbClr val="FFFF00"/>
                </a:solidFill>
              </a:rPr>
              <a:t>Tem base técnica, mas </a:t>
            </a:r>
            <a:r>
              <a:rPr lang="pt-BR" smtClean="0">
                <a:solidFill>
                  <a:srgbClr val="FFFF00"/>
                </a:solidFill>
              </a:rPr>
              <a:t>eu quis falar do componente emocional. Ex: não vender ação que está perdendo ou bateu preço-alvo.</a:t>
            </a:r>
            <a:endParaRPr lang="pt-BR" smtClean="0">
              <a:solidFill>
                <a:srgbClr val="FFFF00"/>
              </a:solidFill>
            </a:endParaRPr>
          </a:p>
          <a:p>
            <a:r>
              <a:rPr lang="pt-BR" smtClean="0"/>
              <a:t>Na </a:t>
            </a:r>
            <a:r>
              <a:rPr lang="pt-BR"/>
              <a:t>evolução pretendida sugiro criar uma ferramenta como uma API ou sistema que permita fazer as predições usando o modelo exposto no MVP. </a:t>
            </a:r>
            <a:r>
              <a:rPr lang="pt-BR" smtClean="0">
                <a:solidFill>
                  <a:srgbClr val="FFFF00"/>
                </a:solidFill>
              </a:rPr>
              <a:t>A evolução seria criar um sistema que gerenciasse os investimentos de ponta a ponta</a:t>
            </a:r>
            <a:r>
              <a:rPr lang="pt-BR" smtClean="0">
                <a:solidFill>
                  <a:srgbClr val="FF0000"/>
                </a:solidFill>
              </a:rPr>
              <a:t>.</a:t>
            </a:r>
            <a:endParaRPr lang="pt-BR" smtClean="0"/>
          </a:p>
          <a:p>
            <a:r>
              <a:rPr lang="pt-BR" smtClean="0"/>
              <a:t>Os </a:t>
            </a:r>
            <a:r>
              <a:rPr lang="pt-BR"/>
              <a:t>indicadores econômicos devem constar também seus gastos como locação de servidores, compras de ferramentas, mão-de-obra etc</a:t>
            </a:r>
            <a:r>
              <a:rPr lang="pt-BR" smtClean="0"/>
              <a:t>. </a:t>
            </a:r>
            <a:r>
              <a:rPr lang="pt-BR" smtClean="0">
                <a:solidFill>
                  <a:srgbClr val="FFFF00"/>
                </a:solidFill>
              </a:rPr>
              <a:t>Estima como se estivesse em operação? Tem constar no relatório final?</a:t>
            </a:r>
          </a:p>
          <a:p>
            <a:r>
              <a:rPr lang="pt-BR" smtClean="0"/>
              <a:t>Quando </a:t>
            </a:r>
            <a:r>
              <a:rPr lang="pt-BR"/>
              <a:t>fizer as citações colocar as referências ao final do documento em formato ABNT</a:t>
            </a:r>
            <a:r>
              <a:rPr lang="pt-BR" smtClean="0"/>
              <a:t>. </a:t>
            </a:r>
            <a:r>
              <a:rPr lang="pt-BR" smtClean="0">
                <a:solidFill>
                  <a:srgbClr val="FFFF00"/>
                </a:solidFill>
              </a:rPr>
              <a:t>Preciso de ajuda com referências.</a:t>
            </a:r>
            <a:endParaRPr lang="pt-BR">
              <a:solidFill>
                <a:srgbClr val="FFFF00"/>
              </a:solidFill>
            </a:endParaRPr>
          </a:p>
        </p:txBody>
      </p:sp>
    </p:spTree>
    <p:extLst>
      <p:ext uri="{BB962C8B-B14F-4D97-AF65-F5344CB8AC3E}">
        <p14:creationId xmlns:p14="http://schemas.microsoft.com/office/powerpoint/2010/main" val="2911930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a:t>4. Modelagem arquitetural do Sistema de </a:t>
            </a:r>
            <a:r>
              <a:rPr lang="pt-BR" smtClean="0"/>
              <a:t>Recomendação</a:t>
            </a:r>
            <a:endParaRPr lang="pt-BR"/>
          </a:p>
        </p:txBody>
      </p:sp>
      <p:sp>
        <p:nvSpPr>
          <p:cNvPr id="3" name="Content Placeholder 2"/>
          <p:cNvSpPr>
            <a:spLocks noGrp="1"/>
          </p:cNvSpPr>
          <p:nvPr>
            <p:ph idx="1"/>
          </p:nvPr>
        </p:nvSpPr>
        <p:spPr/>
        <p:txBody>
          <a:bodyPr/>
          <a:lstStyle/>
          <a:p>
            <a:r>
              <a:rPr lang="pt-BR" smtClean="0"/>
              <a:t>a</a:t>
            </a:r>
            <a:r>
              <a:rPr lang="pt-BR"/>
              <a:t>. Definição do(s) algoritmos</a:t>
            </a:r>
            <a:r>
              <a:rPr lang="pt-BR" smtClean="0"/>
              <a:t>;</a:t>
            </a:r>
          </a:p>
          <a:p>
            <a:pPr lvl="1"/>
            <a:r>
              <a:rPr lang="pt-BR" smtClean="0"/>
              <a:t>Tree Regressor</a:t>
            </a:r>
            <a:endParaRPr lang="pt-BR"/>
          </a:p>
          <a:p>
            <a:r>
              <a:rPr lang="pt-BR"/>
              <a:t>b. Definição da base de dados</a:t>
            </a:r>
            <a:r>
              <a:rPr lang="pt-BR" smtClean="0"/>
              <a:t>;</a:t>
            </a:r>
          </a:p>
          <a:p>
            <a:pPr lvl="1"/>
            <a:r>
              <a:rPr lang="pt-BR" smtClean="0"/>
              <a:t>Yahoo Finance – Preços das ações</a:t>
            </a:r>
          </a:p>
          <a:p>
            <a:pPr lvl="1"/>
            <a:r>
              <a:rPr lang="pt-BR" smtClean="0"/>
              <a:t>Pandas – Data Reader: API Google Finance não confiável</a:t>
            </a:r>
            <a:endParaRPr lang="pt-BR"/>
          </a:p>
          <a:p>
            <a:r>
              <a:rPr lang="pt-BR"/>
              <a:t>c. Especificação dos resultados esperados e testes iniciais</a:t>
            </a:r>
            <a:r>
              <a:rPr lang="pt-BR" smtClean="0"/>
              <a:t>.</a:t>
            </a:r>
          </a:p>
          <a:p>
            <a:pPr lvl="1"/>
            <a:r>
              <a:rPr lang="pt-BR" smtClean="0"/>
              <a:t>???</a:t>
            </a:r>
            <a:endParaRPr lang="pt-BR"/>
          </a:p>
          <a:p>
            <a:endParaRPr lang="pt-BR"/>
          </a:p>
        </p:txBody>
      </p:sp>
    </p:spTree>
    <p:extLst>
      <p:ext uri="{BB962C8B-B14F-4D97-AF65-F5344CB8AC3E}">
        <p14:creationId xmlns:p14="http://schemas.microsoft.com/office/powerpoint/2010/main" val="3118196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a:t>5. Definição da principal abordagem técnica a ser utilizada no </a:t>
            </a:r>
            <a:r>
              <a:rPr lang="pt-BR" smtClean="0"/>
              <a:t>projeto</a:t>
            </a:r>
            <a:endParaRPr lang="pt-BR"/>
          </a:p>
        </p:txBody>
      </p:sp>
      <p:sp>
        <p:nvSpPr>
          <p:cNvPr id="3" name="Content Placeholder 2"/>
          <p:cNvSpPr>
            <a:spLocks noGrp="1"/>
          </p:cNvSpPr>
          <p:nvPr>
            <p:ph idx="1"/>
          </p:nvPr>
        </p:nvSpPr>
        <p:spPr/>
        <p:txBody>
          <a:bodyPr/>
          <a:lstStyle/>
          <a:p>
            <a:r>
              <a:rPr lang="pt-BR" smtClean="0"/>
              <a:t>a</a:t>
            </a:r>
            <a:r>
              <a:rPr lang="pt-BR"/>
              <a:t>. Seleção do(s) algoritmo(s) que será(ão) utilizado(s) na solução</a:t>
            </a:r>
            <a:r>
              <a:rPr lang="pt-BR" smtClean="0"/>
              <a:t>.</a:t>
            </a:r>
          </a:p>
          <a:p>
            <a:pPr lvl="1"/>
            <a:r>
              <a:rPr lang="pt-BR" smtClean="0"/>
              <a:t>???</a:t>
            </a:r>
            <a:endParaRPr lang="pt-BR"/>
          </a:p>
          <a:p>
            <a:r>
              <a:rPr lang="pt-BR"/>
              <a:t>b. Realização de testes iniciais com a base de dados</a:t>
            </a:r>
            <a:r>
              <a:rPr lang="pt-BR" smtClean="0"/>
              <a:t>.</a:t>
            </a:r>
          </a:p>
          <a:p>
            <a:pPr lvl="1"/>
            <a:r>
              <a:rPr lang="pt-BR" smtClean="0"/>
              <a:t>???</a:t>
            </a:r>
            <a:endParaRPr lang="pt-BR"/>
          </a:p>
          <a:p>
            <a:endParaRPr lang="pt-BR"/>
          </a:p>
        </p:txBody>
      </p:sp>
    </p:spTree>
    <p:extLst>
      <p:ext uri="{BB962C8B-B14F-4D97-AF65-F5344CB8AC3E}">
        <p14:creationId xmlns:p14="http://schemas.microsoft.com/office/powerpoint/2010/main" val="1885995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a:t>6</a:t>
            </a:r>
            <a:r>
              <a:rPr lang="pt-BR" smtClean="0"/>
              <a:t>. </a:t>
            </a:r>
            <a:r>
              <a:rPr lang="pt-BR"/>
              <a:t>Implementação da solução utilizando algum framework de algoritmos de Machine </a:t>
            </a:r>
            <a:r>
              <a:rPr lang="pt-BR" smtClean="0"/>
              <a:t>Learning</a:t>
            </a:r>
            <a:endParaRPr lang="pt-BR"/>
          </a:p>
        </p:txBody>
      </p:sp>
      <p:sp>
        <p:nvSpPr>
          <p:cNvPr id="3" name="Content Placeholder 2"/>
          <p:cNvSpPr>
            <a:spLocks noGrp="1"/>
          </p:cNvSpPr>
          <p:nvPr>
            <p:ph idx="1"/>
          </p:nvPr>
        </p:nvSpPr>
        <p:spPr/>
        <p:txBody>
          <a:bodyPr/>
          <a:lstStyle/>
          <a:p>
            <a:r>
              <a:rPr lang="pt-BR" smtClean="0"/>
              <a:t>a</a:t>
            </a:r>
            <a:r>
              <a:rPr lang="pt-BR"/>
              <a:t>. Configuração do ambiente de desenvolvimento</a:t>
            </a:r>
            <a:r>
              <a:rPr lang="pt-BR" smtClean="0"/>
              <a:t>.</a:t>
            </a:r>
          </a:p>
          <a:p>
            <a:pPr lvl="1"/>
            <a:r>
              <a:rPr lang="pt-BR" smtClean="0"/>
              <a:t>PyData Stack</a:t>
            </a:r>
          </a:p>
          <a:p>
            <a:pPr lvl="1"/>
            <a:r>
              <a:rPr lang="pt-BR" smtClean="0"/>
              <a:t>Dependências ?</a:t>
            </a:r>
            <a:endParaRPr lang="pt-BR"/>
          </a:p>
          <a:p>
            <a:r>
              <a:rPr lang="pt-BR"/>
              <a:t>b. Implementação ou seleção do(s) algoritmo(s</a:t>
            </a:r>
            <a:r>
              <a:rPr lang="pt-BR" smtClean="0"/>
              <a:t>).</a:t>
            </a:r>
          </a:p>
          <a:p>
            <a:pPr lvl="1"/>
            <a:r>
              <a:rPr lang="pt-BR" smtClean="0"/>
              <a:t>Código fonte do modelo?</a:t>
            </a:r>
            <a:endParaRPr lang="pt-BR"/>
          </a:p>
          <a:p>
            <a:r>
              <a:rPr lang="pt-BR"/>
              <a:t>c. Validação e teste do algoritmo com dados reais.</a:t>
            </a:r>
          </a:p>
          <a:p>
            <a:pPr lvl="1"/>
            <a:r>
              <a:rPr lang="pt-BR" smtClean="0"/>
              <a:t>Resultados e comparação?</a:t>
            </a:r>
            <a:endParaRPr lang="pt-BR"/>
          </a:p>
        </p:txBody>
      </p:sp>
    </p:spTree>
    <p:extLst>
      <p:ext uri="{BB962C8B-B14F-4D97-AF65-F5344CB8AC3E}">
        <p14:creationId xmlns:p14="http://schemas.microsoft.com/office/powerpoint/2010/main" val="204140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7. Avaliação da solução </a:t>
            </a:r>
            <a:r>
              <a:rPr lang="pt-BR" smtClean="0"/>
              <a:t>proposta</a:t>
            </a:r>
            <a:endParaRPr lang="pt-BR"/>
          </a:p>
        </p:txBody>
      </p:sp>
      <p:sp>
        <p:nvSpPr>
          <p:cNvPr id="3" name="Content Placeholder 2"/>
          <p:cNvSpPr>
            <a:spLocks noGrp="1"/>
          </p:cNvSpPr>
          <p:nvPr>
            <p:ph idx="1"/>
          </p:nvPr>
        </p:nvSpPr>
        <p:spPr/>
        <p:txBody>
          <a:bodyPr>
            <a:normAutofit fontScale="92500" lnSpcReduction="20000"/>
          </a:bodyPr>
          <a:lstStyle/>
          <a:p>
            <a:r>
              <a:rPr lang="pt-BR" smtClean="0"/>
              <a:t>a</a:t>
            </a:r>
            <a:r>
              <a:rPr lang="pt-BR"/>
              <a:t>. Definição da medida de acurácia a ser aplicada sobre os resultados gerados pelo(s) algoritmo(s</a:t>
            </a:r>
            <a:r>
              <a:rPr lang="pt-BR" smtClean="0"/>
              <a:t>).</a:t>
            </a:r>
          </a:p>
          <a:p>
            <a:pPr lvl="1"/>
            <a:r>
              <a:rPr lang="pt-BR" smtClean="0"/>
              <a:t>MAE</a:t>
            </a:r>
          </a:p>
          <a:p>
            <a:pPr lvl="1"/>
            <a:r>
              <a:rPr lang="pt-BR" smtClean="0"/>
              <a:t>MSE</a:t>
            </a:r>
          </a:p>
          <a:p>
            <a:pPr lvl="1"/>
            <a:r>
              <a:rPr lang="pt-BR" smtClean="0"/>
              <a:t> R</a:t>
            </a:r>
            <a:r>
              <a:rPr lang="pt-BR" baseline="30000" smtClean="0"/>
              <a:t>2</a:t>
            </a:r>
            <a:r>
              <a:rPr lang="pt-BR" smtClean="0"/>
              <a:t> </a:t>
            </a:r>
            <a:endParaRPr lang="pt-BR"/>
          </a:p>
          <a:p>
            <a:r>
              <a:rPr lang="pt-BR"/>
              <a:t>b. Realização de experimentos e coleta dos resultados</a:t>
            </a:r>
            <a:r>
              <a:rPr lang="pt-BR" smtClean="0"/>
              <a:t>.</a:t>
            </a:r>
          </a:p>
          <a:p>
            <a:pPr lvl="1"/>
            <a:r>
              <a:rPr lang="pt-BR" smtClean="0"/>
              <a:t>Experimentos com diferentes ações? </a:t>
            </a:r>
            <a:endParaRPr lang="pt-BR"/>
          </a:p>
          <a:p>
            <a:r>
              <a:rPr lang="pt-BR"/>
              <a:t>c. Ajuste de parâmetros</a:t>
            </a:r>
            <a:r>
              <a:rPr lang="pt-BR" smtClean="0"/>
              <a:t>.</a:t>
            </a:r>
          </a:p>
          <a:p>
            <a:pPr lvl="1"/>
            <a:r>
              <a:rPr lang="pt-BR" smtClean="0"/>
              <a:t>Parâmetros x Resultados</a:t>
            </a:r>
            <a:endParaRPr lang="pt-BR"/>
          </a:p>
          <a:p>
            <a:endParaRPr lang="pt-BR"/>
          </a:p>
        </p:txBody>
      </p:sp>
    </p:spTree>
    <p:extLst>
      <p:ext uri="{BB962C8B-B14F-4D97-AF65-F5344CB8AC3E}">
        <p14:creationId xmlns:p14="http://schemas.microsoft.com/office/powerpoint/2010/main" val="3785587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8. Fase de </a:t>
            </a:r>
            <a:r>
              <a:rPr lang="pt-BR" smtClean="0"/>
              <a:t>Preparação</a:t>
            </a:r>
            <a:endParaRPr lang="pt-BR"/>
          </a:p>
        </p:txBody>
      </p:sp>
      <p:sp>
        <p:nvSpPr>
          <p:cNvPr id="3" name="Content Placeholder 2"/>
          <p:cNvSpPr>
            <a:spLocks noGrp="1"/>
          </p:cNvSpPr>
          <p:nvPr>
            <p:ph idx="1"/>
          </p:nvPr>
        </p:nvSpPr>
        <p:spPr/>
        <p:txBody>
          <a:bodyPr/>
          <a:lstStyle/>
          <a:p>
            <a:r>
              <a:rPr lang="pt-BR" smtClean="0"/>
              <a:t>a</a:t>
            </a:r>
            <a:r>
              <a:rPr lang="pt-BR"/>
              <a:t>. Apresentação das ferramentas; </a:t>
            </a:r>
            <a:endParaRPr lang="pt-BR" smtClean="0"/>
          </a:p>
          <a:p>
            <a:pPr lvl="1"/>
            <a:r>
              <a:rPr lang="pt-BR" smtClean="0"/>
              <a:t>Pandas e Scikit Learn</a:t>
            </a:r>
          </a:p>
          <a:p>
            <a:r>
              <a:rPr lang="pt-BR" smtClean="0"/>
              <a:t>b</a:t>
            </a:r>
            <a:r>
              <a:rPr lang="pt-BR"/>
              <a:t>. Apresentação das técnicas; </a:t>
            </a:r>
            <a:endParaRPr lang="pt-BR" smtClean="0"/>
          </a:p>
          <a:p>
            <a:r>
              <a:rPr lang="pt-BR" smtClean="0"/>
              <a:t>c</a:t>
            </a:r>
            <a:r>
              <a:rPr lang="pt-BR"/>
              <a:t>. Apresentação das integrações; </a:t>
            </a:r>
            <a:endParaRPr lang="pt-BR" smtClean="0"/>
          </a:p>
          <a:p>
            <a:r>
              <a:rPr lang="pt-BR" smtClean="0"/>
              <a:t>d</a:t>
            </a:r>
            <a:r>
              <a:rPr lang="pt-BR"/>
              <a:t>. Especificação de algoritmos e frameworks utilizados; </a:t>
            </a:r>
            <a:endParaRPr lang="pt-BR" smtClean="0"/>
          </a:p>
          <a:p>
            <a:r>
              <a:rPr lang="pt-BR" smtClean="0"/>
              <a:t>e</a:t>
            </a:r>
            <a:r>
              <a:rPr lang="pt-BR"/>
              <a:t>. Apresentação das fontes de dados.</a:t>
            </a:r>
          </a:p>
        </p:txBody>
      </p:sp>
    </p:spTree>
    <p:extLst>
      <p:ext uri="{BB962C8B-B14F-4D97-AF65-F5344CB8AC3E}">
        <p14:creationId xmlns:p14="http://schemas.microsoft.com/office/powerpoint/2010/main" val="103258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1129</TotalTime>
  <Words>786</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Trebuchet MS</vt:lpstr>
      <vt:lpstr>Tw Cen MT</vt:lpstr>
      <vt:lpstr>Wingdings</vt:lpstr>
      <vt:lpstr>Circuit</vt:lpstr>
      <vt:lpstr>Projeto aplicado: sistema de recomendação para mercado de capitais</vt:lpstr>
      <vt:lpstr>Sumário</vt:lpstr>
      <vt:lpstr>Histórico</vt:lpstr>
      <vt:lpstr>Feedback</vt:lpstr>
      <vt:lpstr>4. Modelagem arquitetural do Sistema de Recomendação</vt:lpstr>
      <vt:lpstr>5. Definição da principal abordagem técnica a ser utilizada no projeto</vt:lpstr>
      <vt:lpstr>6. Implementação da solução utilizando algum framework de algoritmos de Machine Learning</vt:lpstr>
      <vt:lpstr>7. Avaliação da solução proposta</vt:lpstr>
      <vt:lpstr>8. Fase de Preparação</vt:lpstr>
      <vt:lpstr>9. Fase de Processamento</vt:lpstr>
      <vt:lpstr>10. Fase de Armazenamento</vt:lpstr>
      <vt:lpstr>11. Fase de Visualização dos Dados</vt:lpstr>
      <vt:lpstr>12. Descrição e análise dos resultados alcançados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aplicado: sistema de recomendação para mercado de capitais</dc:title>
  <dc:creator>adriano</dc:creator>
  <cp:lastModifiedBy>Adriano Marabuco</cp:lastModifiedBy>
  <cp:revision>29</cp:revision>
  <dcterms:created xsi:type="dcterms:W3CDTF">2019-02-14T16:22:05Z</dcterms:created>
  <dcterms:modified xsi:type="dcterms:W3CDTF">2019-05-15T15:01:35Z</dcterms:modified>
</cp:coreProperties>
</file>