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62" r:id="rId4"/>
    <p:sldId id="266" r:id="rId5"/>
    <p:sldId id="265" r:id="rId6"/>
    <p:sldId id="267" r:id="rId7"/>
    <p:sldId id="259" r:id="rId8"/>
    <p:sldId id="260" r:id="rId9"/>
    <p:sldId id="264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868BD-EA9E-4D46-92F0-DA8F6D9CA682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28ED8CAB-07C5-4CAF-94CE-437E2ED4555A}">
      <dgm:prSet phldrT="[Texto]"/>
      <dgm:spPr/>
      <dgm:t>
        <a:bodyPr/>
        <a:lstStyle/>
        <a:p>
          <a:r>
            <a:rPr lang="pt-BR" dirty="0"/>
            <a:t>Desafio</a:t>
          </a:r>
        </a:p>
      </dgm:t>
    </dgm:pt>
    <dgm:pt modelId="{90BEF3F8-95B1-44FE-BA9C-42147ED80CAE}" type="parTrans" cxnId="{967EEED4-9D5C-43E1-8827-323C729399C3}">
      <dgm:prSet/>
      <dgm:spPr/>
      <dgm:t>
        <a:bodyPr/>
        <a:lstStyle/>
        <a:p>
          <a:endParaRPr lang="pt-BR"/>
        </a:p>
      </dgm:t>
    </dgm:pt>
    <dgm:pt modelId="{F58D157D-6791-4909-A01B-E6279F378818}" type="sibTrans" cxnId="{967EEED4-9D5C-43E1-8827-323C729399C3}">
      <dgm:prSet/>
      <dgm:spPr/>
      <dgm:t>
        <a:bodyPr/>
        <a:lstStyle/>
        <a:p>
          <a:endParaRPr lang="pt-BR"/>
        </a:p>
      </dgm:t>
    </dgm:pt>
    <dgm:pt modelId="{D86C42F1-E341-432F-9767-9156CD9DCA8C}">
      <dgm:prSet phldrT="[Texto]"/>
      <dgm:spPr/>
      <dgm:t>
        <a:bodyPr/>
        <a:lstStyle/>
        <a:p>
          <a:r>
            <a:rPr lang="pt-BR" dirty="0"/>
            <a:t>Proposta</a:t>
          </a:r>
        </a:p>
      </dgm:t>
    </dgm:pt>
    <dgm:pt modelId="{BE527577-BEBE-4D7D-A83D-1063F337EDEA}" type="parTrans" cxnId="{13A10823-CA1B-4810-8269-085829F3E0EF}">
      <dgm:prSet/>
      <dgm:spPr/>
      <dgm:t>
        <a:bodyPr/>
        <a:lstStyle/>
        <a:p>
          <a:endParaRPr lang="pt-BR"/>
        </a:p>
      </dgm:t>
    </dgm:pt>
    <dgm:pt modelId="{8DD8DE78-15DE-4BE7-861B-D8F10EBF2214}" type="sibTrans" cxnId="{13A10823-CA1B-4810-8269-085829F3E0EF}">
      <dgm:prSet/>
      <dgm:spPr/>
      <dgm:t>
        <a:bodyPr/>
        <a:lstStyle/>
        <a:p>
          <a:endParaRPr lang="pt-BR"/>
        </a:p>
      </dgm:t>
    </dgm:pt>
    <dgm:pt modelId="{2ABBFE0D-32AC-484F-8AD5-BCA864584405}">
      <dgm:prSet phldrT="[Texto]"/>
      <dgm:spPr/>
      <dgm:t>
        <a:bodyPr/>
        <a:lstStyle/>
        <a:p>
          <a:r>
            <a:rPr lang="pt-BR" dirty="0"/>
            <a:t>Projeto</a:t>
          </a:r>
        </a:p>
      </dgm:t>
    </dgm:pt>
    <dgm:pt modelId="{748114C4-A7F2-4281-8553-439A0EB34034}" type="parTrans" cxnId="{71C61EE1-A2EB-4161-A0AF-D60C3AEC1903}">
      <dgm:prSet/>
      <dgm:spPr/>
    </dgm:pt>
    <dgm:pt modelId="{34C0BC39-F36E-48B1-ADE2-6098FF240ADE}" type="sibTrans" cxnId="{71C61EE1-A2EB-4161-A0AF-D60C3AEC1903}">
      <dgm:prSet/>
      <dgm:spPr/>
      <dgm:t>
        <a:bodyPr/>
        <a:lstStyle/>
        <a:p>
          <a:endParaRPr lang="en-US"/>
        </a:p>
      </dgm:t>
    </dgm:pt>
    <dgm:pt modelId="{7EDAEA51-B9BE-44E4-AFF5-4CE336D3AF5A}">
      <dgm:prSet phldrT="[Texto]"/>
      <dgm:spPr/>
      <dgm:t>
        <a:bodyPr/>
        <a:lstStyle/>
        <a:p>
          <a:r>
            <a:rPr lang="pt-BR" smtClean="0"/>
            <a:t>Dúvidas</a:t>
          </a:r>
          <a:endParaRPr lang="pt-BR" dirty="0"/>
        </a:p>
      </dgm:t>
    </dgm:pt>
    <dgm:pt modelId="{898503A9-DA20-4270-B5E9-713011A156A9}" type="parTrans" cxnId="{FF157562-25A2-4883-81C0-79C65BFDD64D}">
      <dgm:prSet/>
      <dgm:spPr/>
    </dgm:pt>
    <dgm:pt modelId="{C3D1FEF0-9363-4EF7-AE34-81FD390FF003}" type="sibTrans" cxnId="{FF157562-25A2-4883-81C0-79C65BFDD64D}">
      <dgm:prSet/>
      <dgm:spPr/>
    </dgm:pt>
    <dgm:pt modelId="{1DE24CAB-43F3-4C20-9695-B9E50CEB85D1}" type="pres">
      <dgm:prSet presAssocID="{713868BD-EA9E-4D46-92F0-DA8F6D9CA68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F162E8-539C-4DC1-A987-C80F5F344EE4}" type="pres">
      <dgm:prSet presAssocID="{713868BD-EA9E-4D46-92F0-DA8F6D9CA682}" presName="dummyMaxCanvas" presStyleCnt="0">
        <dgm:presLayoutVars/>
      </dgm:prSet>
      <dgm:spPr/>
    </dgm:pt>
    <dgm:pt modelId="{FAE55810-83B0-4EAB-B015-548ACEC72292}" type="pres">
      <dgm:prSet presAssocID="{713868BD-EA9E-4D46-92F0-DA8F6D9CA68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7479D-CB87-4001-97EC-4BEB2139B93C}" type="pres">
      <dgm:prSet presAssocID="{713868BD-EA9E-4D46-92F0-DA8F6D9CA68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61454-616C-4772-AB1F-C507E312B1AC}" type="pres">
      <dgm:prSet presAssocID="{713868BD-EA9E-4D46-92F0-DA8F6D9CA68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2A942-07CE-4329-B763-20A0382EF237}" type="pres">
      <dgm:prSet presAssocID="{713868BD-EA9E-4D46-92F0-DA8F6D9CA68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B8FB6-3EC6-4B79-A9A4-E71982101413}" type="pres">
      <dgm:prSet presAssocID="{713868BD-EA9E-4D46-92F0-DA8F6D9CA68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44A8A-D6E8-4EB9-B3B7-2A461CC32E94}" type="pres">
      <dgm:prSet presAssocID="{713868BD-EA9E-4D46-92F0-DA8F6D9CA68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C7852-4B00-432D-B2DE-944CB2C5902A}" type="pres">
      <dgm:prSet presAssocID="{713868BD-EA9E-4D46-92F0-DA8F6D9CA68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8B7DA-111E-45F9-B67A-7807571B1988}" type="pres">
      <dgm:prSet presAssocID="{713868BD-EA9E-4D46-92F0-DA8F6D9CA68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14DE3-583D-41A3-BB2C-08C858F236C4}" type="pres">
      <dgm:prSet presAssocID="{713868BD-EA9E-4D46-92F0-DA8F6D9CA68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DD710-5E31-409F-A7DD-49E2CC9B580E}" type="pres">
      <dgm:prSet presAssocID="{713868BD-EA9E-4D46-92F0-DA8F6D9CA68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E81DD-FF79-4A1E-958D-BE137079E6F0}" type="pres">
      <dgm:prSet presAssocID="{713868BD-EA9E-4D46-92F0-DA8F6D9CA68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018C0-DBBA-4F1B-8C6D-75015595E855}" type="presOf" srcId="{2ABBFE0D-32AC-484F-8AD5-BCA864584405}" destId="{853DD710-5E31-409F-A7DD-49E2CC9B580E}" srcOrd="1" destOrd="0" presId="urn:microsoft.com/office/officeart/2005/8/layout/vProcess5"/>
    <dgm:cxn modelId="{71C61EE1-A2EB-4161-A0AF-D60C3AEC1903}" srcId="{713868BD-EA9E-4D46-92F0-DA8F6D9CA682}" destId="{2ABBFE0D-32AC-484F-8AD5-BCA864584405}" srcOrd="2" destOrd="0" parTransId="{748114C4-A7F2-4281-8553-439A0EB34034}" sibTransId="{34C0BC39-F36E-48B1-ADE2-6098FF240ADE}"/>
    <dgm:cxn modelId="{94393BB5-8F9E-4B66-B5E8-DB5222F01BF8}" type="presOf" srcId="{28ED8CAB-07C5-4CAF-94CE-437E2ED4555A}" destId="{FAE55810-83B0-4EAB-B015-548ACEC72292}" srcOrd="0" destOrd="0" presId="urn:microsoft.com/office/officeart/2005/8/layout/vProcess5"/>
    <dgm:cxn modelId="{B7AB1C9F-BAD2-4E68-8CE4-952D9A32B0BE}" type="presOf" srcId="{D86C42F1-E341-432F-9767-9156CD9DCA8C}" destId="{87A14DE3-583D-41A3-BB2C-08C858F236C4}" srcOrd="1" destOrd="0" presId="urn:microsoft.com/office/officeart/2005/8/layout/vProcess5"/>
    <dgm:cxn modelId="{FF157562-25A2-4883-81C0-79C65BFDD64D}" srcId="{713868BD-EA9E-4D46-92F0-DA8F6D9CA682}" destId="{7EDAEA51-B9BE-44E4-AFF5-4CE336D3AF5A}" srcOrd="3" destOrd="0" parTransId="{898503A9-DA20-4270-B5E9-713011A156A9}" sibTransId="{C3D1FEF0-9363-4EF7-AE34-81FD390FF003}"/>
    <dgm:cxn modelId="{5EDDA1FB-759B-417C-98B5-DCBDDEF3DCDB}" type="presOf" srcId="{D86C42F1-E341-432F-9767-9156CD9DCA8C}" destId="{1BD7479D-CB87-4001-97EC-4BEB2139B93C}" srcOrd="0" destOrd="0" presId="urn:microsoft.com/office/officeart/2005/8/layout/vProcess5"/>
    <dgm:cxn modelId="{B6BC0457-DF6D-470A-84B0-4310F7775578}" type="presOf" srcId="{F58D157D-6791-4909-A01B-E6279F378818}" destId="{6D3B8FB6-3EC6-4B79-A9A4-E71982101413}" srcOrd="0" destOrd="0" presId="urn:microsoft.com/office/officeart/2005/8/layout/vProcess5"/>
    <dgm:cxn modelId="{52A53F0E-2F82-46D2-AA77-D37C569A239D}" type="presOf" srcId="{7EDAEA51-B9BE-44E4-AFF5-4CE336D3AF5A}" destId="{BA8E81DD-FF79-4A1E-958D-BE137079E6F0}" srcOrd="1" destOrd="0" presId="urn:microsoft.com/office/officeart/2005/8/layout/vProcess5"/>
    <dgm:cxn modelId="{A9D5D027-68D3-445D-9007-E6631D296CCD}" type="presOf" srcId="{713868BD-EA9E-4D46-92F0-DA8F6D9CA682}" destId="{1DE24CAB-43F3-4C20-9695-B9E50CEB85D1}" srcOrd="0" destOrd="0" presId="urn:microsoft.com/office/officeart/2005/8/layout/vProcess5"/>
    <dgm:cxn modelId="{967EEED4-9D5C-43E1-8827-323C729399C3}" srcId="{713868BD-EA9E-4D46-92F0-DA8F6D9CA682}" destId="{28ED8CAB-07C5-4CAF-94CE-437E2ED4555A}" srcOrd="0" destOrd="0" parTransId="{90BEF3F8-95B1-44FE-BA9C-42147ED80CAE}" sibTransId="{F58D157D-6791-4909-A01B-E6279F378818}"/>
    <dgm:cxn modelId="{DCA2EB97-A165-4EEF-B53A-394608A03DF9}" type="presOf" srcId="{34C0BC39-F36E-48B1-ADE2-6098FF240ADE}" destId="{113C7852-4B00-432D-B2DE-944CB2C5902A}" srcOrd="0" destOrd="0" presId="urn:microsoft.com/office/officeart/2005/8/layout/vProcess5"/>
    <dgm:cxn modelId="{39185E40-0B02-484B-9A93-63C5D6AEDEAC}" type="presOf" srcId="{7EDAEA51-B9BE-44E4-AFF5-4CE336D3AF5A}" destId="{C7B2A942-07CE-4329-B763-20A0382EF237}" srcOrd="0" destOrd="0" presId="urn:microsoft.com/office/officeart/2005/8/layout/vProcess5"/>
    <dgm:cxn modelId="{CAC82492-9F39-4A56-AF98-E66B234BFB7A}" type="presOf" srcId="{2ABBFE0D-32AC-484F-8AD5-BCA864584405}" destId="{1BA61454-616C-4772-AB1F-C507E312B1AC}" srcOrd="0" destOrd="0" presId="urn:microsoft.com/office/officeart/2005/8/layout/vProcess5"/>
    <dgm:cxn modelId="{13A10823-CA1B-4810-8269-085829F3E0EF}" srcId="{713868BD-EA9E-4D46-92F0-DA8F6D9CA682}" destId="{D86C42F1-E341-432F-9767-9156CD9DCA8C}" srcOrd="1" destOrd="0" parTransId="{BE527577-BEBE-4D7D-A83D-1063F337EDEA}" sibTransId="{8DD8DE78-15DE-4BE7-861B-D8F10EBF2214}"/>
    <dgm:cxn modelId="{F983EE88-E78B-47FC-AE54-46B5263F82C3}" type="presOf" srcId="{28ED8CAB-07C5-4CAF-94CE-437E2ED4555A}" destId="{1A58B7DA-111E-45F9-B67A-7807571B1988}" srcOrd="1" destOrd="0" presId="urn:microsoft.com/office/officeart/2005/8/layout/vProcess5"/>
    <dgm:cxn modelId="{6578EFA0-D0A2-49C2-9BD6-7076CD5D89CF}" type="presOf" srcId="{8DD8DE78-15DE-4BE7-861B-D8F10EBF2214}" destId="{6F444A8A-D6E8-4EB9-B3B7-2A461CC32E94}" srcOrd="0" destOrd="0" presId="urn:microsoft.com/office/officeart/2005/8/layout/vProcess5"/>
    <dgm:cxn modelId="{C511EF7D-4580-4C17-8C27-82A0026AA782}" type="presParOf" srcId="{1DE24CAB-43F3-4C20-9695-B9E50CEB85D1}" destId="{86F162E8-539C-4DC1-A987-C80F5F344EE4}" srcOrd="0" destOrd="0" presId="urn:microsoft.com/office/officeart/2005/8/layout/vProcess5"/>
    <dgm:cxn modelId="{F49A2BB7-AB9A-4580-A69C-3452596BF7F7}" type="presParOf" srcId="{1DE24CAB-43F3-4C20-9695-B9E50CEB85D1}" destId="{FAE55810-83B0-4EAB-B015-548ACEC72292}" srcOrd="1" destOrd="0" presId="urn:microsoft.com/office/officeart/2005/8/layout/vProcess5"/>
    <dgm:cxn modelId="{AD6271F2-9F16-47DD-9B25-0BCFF15F1089}" type="presParOf" srcId="{1DE24CAB-43F3-4C20-9695-B9E50CEB85D1}" destId="{1BD7479D-CB87-4001-97EC-4BEB2139B93C}" srcOrd="2" destOrd="0" presId="urn:microsoft.com/office/officeart/2005/8/layout/vProcess5"/>
    <dgm:cxn modelId="{277FA328-4B54-4D7C-85F0-3BCFE95FB5C8}" type="presParOf" srcId="{1DE24CAB-43F3-4C20-9695-B9E50CEB85D1}" destId="{1BA61454-616C-4772-AB1F-C507E312B1AC}" srcOrd="3" destOrd="0" presId="urn:microsoft.com/office/officeart/2005/8/layout/vProcess5"/>
    <dgm:cxn modelId="{FA1910C1-8991-4354-A8D9-FFFB44E6FD84}" type="presParOf" srcId="{1DE24CAB-43F3-4C20-9695-B9E50CEB85D1}" destId="{C7B2A942-07CE-4329-B763-20A0382EF237}" srcOrd="4" destOrd="0" presId="urn:microsoft.com/office/officeart/2005/8/layout/vProcess5"/>
    <dgm:cxn modelId="{98DA2144-8883-4EDB-942A-E4CA7ED13E18}" type="presParOf" srcId="{1DE24CAB-43F3-4C20-9695-B9E50CEB85D1}" destId="{6D3B8FB6-3EC6-4B79-A9A4-E71982101413}" srcOrd="5" destOrd="0" presId="urn:microsoft.com/office/officeart/2005/8/layout/vProcess5"/>
    <dgm:cxn modelId="{3140ED07-4B66-49F2-B0B2-A88F82CD9A48}" type="presParOf" srcId="{1DE24CAB-43F3-4C20-9695-B9E50CEB85D1}" destId="{6F444A8A-D6E8-4EB9-B3B7-2A461CC32E94}" srcOrd="6" destOrd="0" presId="urn:microsoft.com/office/officeart/2005/8/layout/vProcess5"/>
    <dgm:cxn modelId="{6746C5C4-9B65-4E6C-978A-5A09893EF20F}" type="presParOf" srcId="{1DE24CAB-43F3-4C20-9695-B9E50CEB85D1}" destId="{113C7852-4B00-432D-B2DE-944CB2C5902A}" srcOrd="7" destOrd="0" presId="urn:microsoft.com/office/officeart/2005/8/layout/vProcess5"/>
    <dgm:cxn modelId="{FA529F87-C7A2-490B-8C08-792F77946A0F}" type="presParOf" srcId="{1DE24CAB-43F3-4C20-9695-B9E50CEB85D1}" destId="{1A58B7DA-111E-45F9-B67A-7807571B1988}" srcOrd="8" destOrd="0" presId="urn:microsoft.com/office/officeart/2005/8/layout/vProcess5"/>
    <dgm:cxn modelId="{A58F5356-2873-498A-8656-597D20E3D70E}" type="presParOf" srcId="{1DE24CAB-43F3-4C20-9695-B9E50CEB85D1}" destId="{87A14DE3-583D-41A3-BB2C-08C858F236C4}" srcOrd="9" destOrd="0" presId="urn:microsoft.com/office/officeart/2005/8/layout/vProcess5"/>
    <dgm:cxn modelId="{5A147006-0DC0-471B-AB1C-83F80218A2D2}" type="presParOf" srcId="{1DE24CAB-43F3-4C20-9695-B9E50CEB85D1}" destId="{853DD710-5E31-409F-A7DD-49E2CC9B580E}" srcOrd="10" destOrd="0" presId="urn:microsoft.com/office/officeart/2005/8/layout/vProcess5"/>
    <dgm:cxn modelId="{9AC9185B-9BBA-43EB-9D8B-AF9FB25885B8}" type="presParOf" srcId="{1DE24CAB-43F3-4C20-9695-B9E50CEB85D1}" destId="{BA8E81DD-FF79-4A1E-958D-BE137079E6F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9C600-65D6-4887-B153-7288CD8B00A7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AD832B-DF52-4B54-9E47-FC36F216610A}">
      <dgm:prSet phldrT="[Text]"/>
      <dgm:spPr/>
      <dgm:t>
        <a:bodyPr/>
        <a:lstStyle/>
        <a:p>
          <a:r>
            <a:rPr lang="en-US" smtClean="0"/>
            <a:t>Público-alvo</a:t>
          </a:r>
          <a:endParaRPr lang="en-US"/>
        </a:p>
      </dgm:t>
    </dgm:pt>
    <dgm:pt modelId="{9DD03728-2F82-4F7C-AA61-98BAEF8CA51A}" type="parTrans" cxnId="{F5C1BA97-EC12-4215-9664-971145D322A3}">
      <dgm:prSet/>
      <dgm:spPr/>
      <dgm:t>
        <a:bodyPr/>
        <a:lstStyle/>
        <a:p>
          <a:endParaRPr lang="en-US"/>
        </a:p>
      </dgm:t>
    </dgm:pt>
    <dgm:pt modelId="{D93D1DA1-47EA-48D9-980B-71DC7CA943E2}" type="sibTrans" cxnId="{F5C1BA97-EC12-4215-9664-971145D322A3}">
      <dgm:prSet/>
      <dgm:spPr/>
      <dgm:t>
        <a:bodyPr/>
        <a:lstStyle/>
        <a:p>
          <a:endParaRPr lang="en-US"/>
        </a:p>
      </dgm:t>
    </dgm:pt>
    <dgm:pt modelId="{C9E4F2CD-D7C7-4D62-9E0F-7BE64C4FE1B1}">
      <dgm:prSet phldrT="[Text]"/>
      <dgm:spPr/>
      <dgm:t>
        <a:bodyPr/>
        <a:lstStyle/>
        <a:p>
          <a:r>
            <a:rPr lang="en-US" smtClean="0"/>
            <a:t>Setor portuário</a:t>
          </a:r>
          <a:endParaRPr lang="en-US"/>
        </a:p>
      </dgm:t>
    </dgm:pt>
    <dgm:pt modelId="{14EE6852-7E4D-498F-B153-32718A143918}" type="parTrans" cxnId="{995443EE-1DAF-451E-98CA-448119F02FF0}">
      <dgm:prSet/>
      <dgm:spPr/>
      <dgm:t>
        <a:bodyPr/>
        <a:lstStyle/>
        <a:p>
          <a:endParaRPr lang="en-US"/>
        </a:p>
      </dgm:t>
    </dgm:pt>
    <dgm:pt modelId="{A2838B6A-F509-444A-89F3-BE3BEBFC7F78}" type="sibTrans" cxnId="{995443EE-1DAF-451E-98CA-448119F02FF0}">
      <dgm:prSet/>
      <dgm:spPr/>
      <dgm:t>
        <a:bodyPr/>
        <a:lstStyle/>
        <a:p>
          <a:endParaRPr lang="en-US"/>
        </a:p>
      </dgm:t>
    </dgm:pt>
    <dgm:pt modelId="{1CD101B0-66AC-4B37-AD11-082322F7EF5C}">
      <dgm:prSet phldrT="[Text]"/>
      <dgm:spPr/>
      <dgm:t>
        <a:bodyPr/>
        <a:lstStyle/>
        <a:p>
          <a:r>
            <a:rPr lang="en-US" smtClean="0"/>
            <a:t>Curiosidade e interesse comercial</a:t>
          </a:r>
          <a:endParaRPr lang="en-US"/>
        </a:p>
      </dgm:t>
    </dgm:pt>
    <dgm:pt modelId="{DF341A45-9C4B-4EBB-AB06-65E9F74A1D00}" type="parTrans" cxnId="{B42C55CB-0694-4975-913A-918B93E1D194}">
      <dgm:prSet/>
      <dgm:spPr/>
      <dgm:t>
        <a:bodyPr/>
        <a:lstStyle/>
        <a:p>
          <a:endParaRPr lang="en-US"/>
        </a:p>
      </dgm:t>
    </dgm:pt>
    <dgm:pt modelId="{15B600A7-9906-4386-90FD-D5A2BF32568B}" type="sibTrans" cxnId="{B42C55CB-0694-4975-913A-918B93E1D194}">
      <dgm:prSet/>
      <dgm:spPr/>
      <dgm:t>
        <a:bodyPr/>
        <a:lstStyle/>
        <a:p>
          <a:endParaRPr lang="en-US"/>
        </a:p>
      </dgm:t>
    </dgm:pt>
    <dgm:pt modelId="{074F3116-93CA-4D7E-8058-DA9CB13DD53F}">
      <dgm:prSet phldrT="[Text]"/>
      <dgm:spPr/>
      <dgm:t>
        <a:bodyPr/>
        <a:lstStyle/>
        <a:p>
          <a:r>
            <a:rPr lang="en-US" smtClean="0"/>
            <a:t>Estudo</a:t>
          </a:r>
          <a:endParaRPr lang="en-US"/>
        </a:p>
      </dgm:t>
    </dgm:pt>
    <dgm:pt modelId="{8294A90D-3E93-4364-B40F-D6549659E571}" type="parTrans" cxnId="{3872F33B-9AFF-4843-B52A-D9D50C0161FE}">
      <dgm:prSet/>
      <dgm:spPr/>
      <dgm:t>
        <a:bodyPr/>
        <a:lstStyle/>
        <a:p>
          <a:endParaRPr lang="en-US"/>
        </a:p>
      </dgm:t>
    </dgm:pt>
    <dgm:pt modelId="{26F26C7D-70BF-4786-865D-DE1E19278E70}" type="sibTrans" cxnId="{3872F33B-9AFF-4843-B52A-D9D50C0161FE}">
      <dgm:prSet/>
      <dgm:spPr/>
      <dgm:t>
        <a:bodyPr/>
        <a:lstStyle/>
        <a:p>
          <a:endParaRPr lang="en-US"/>
        </a:p>
      </dgm:t>
    </dgm:pt>
    <dgm:pt modelId="{8101C090-84B6-490C-8FC9-BC1CB27937B6}">
      <dgm:prSet phldrT="[Text]"/>
      <dgm:spPr/>
      <dgm:t>
        <a:bodyPr/>
        <a:lstStyle/>
        <a:p>
          <a:r>
            <a:rPr lang="en-US" smtClean="0"/>
            <a:t>Conhecimento setorial: agentes, processos e dados</a:t>
          </a:r>
          <a:endParaRPr lang="en-US"/>
        </a:p>
      </dgm:t>
    </dgm:pt>
    <dgm:pt modelId="{EC0AFFA9-F0DA-44F2-AFF0-E3F972552848}" type="parTrans" cxnId="{18C1D61A-9077-4CA2-BE6A-6FE8DBD11AE2}">
      <dgm:prSet/>
      <dgm:spPr/>
      <dgm:t>
        <a:bodyPr/>
        <a:lstStyle/>
        <a:p>
          <a:endParaRPr lang="en-US"/>
        </a:p>
      </dgm:t>
    </dgm:pt>
    <dgm:pt modelId="{06741860-F78B-4D57-8F7E-7BE9B60632F2}" type="sibTrans" cxnId="{18C1D61A-9077-4CA2-BE6A-6FE8DBD11AE2}">
      <dgm:prSet/>
      <dgm:spPr/>
      <dgm:t>
        <a:bodyPr/>
        <a:lstStyle/>
        <a:p>
          <a:endParaRPr lang="en-US"/>
        </a:p>
      </dgm:t>
    </dgm:pt>
    <dgm:pt modelId="{DEF356C5-42CC-4F14-AECB-1AF450F6436D}">
      <dgm:prSet phldrT="[Text]"/>
      <dgm:spPr/>
      <dgm:t>
        <a:bodyPr/>
        <a:lstStyle/>
        <a:p>
          <a:r>
            <a:rPr lang="en-US" smtClean="0"/>
            <a:t>Escassez de dados públicos e abrangentes</a:t>
          </a:r>
          <a:endParaRPr lang="en-US"/>
        </a:p>
      </dgm:t>
    </dgm:pt>
    <dgm:pt modelId="{F105CF66-31F9-4A45-9332-910EF359B788}" type="parTrans" cxnId="{862D1054-E183-4785-82C2-C4F374E7522E}">
      <dgm:prSet/>
      <dgm:spPr/>
      <dgm:t>
        <a:bodyPr/>
        <a:lstStyle/>
        <a:p>
          <a:endParaRPr lang="en-US"/>
        </a:p>
      </dgm:t>
    </dgm:pt>
    <dgm:pt modelId="{1363FFD1-FCD8-4F3E-83B4-C7670563E4EA}" type="sibTrans" cxnId="{862D1054-E183-4785-82C2-C4F374E7522E}">
      <dgm:prSet/>
      <dgm:spPr/>
      <dgm:t>
        <a:bodyPr/>
        <a:lstStyle/>
        <a:p>
          <a:endParaRPr lang="en-US"/>
        </a:p>
      </dgm:t>
    </dgm:pt>
    <dgm:pt modelId="{2ED1EDA0-3522-4A96-A3D2-1CEC12C335F5}">
      <dgm:prSet phldrT="[Text]"/>
      <dgm:spPr/>
      <dgm:t>
        <a:bodyPr/>
        <a:lstStyle/>
        <a:p>
          <a:r>
            <a:rPr lang="en-US" smtClean="0"/>
            <a:t>Mudança</a:t>
          </a:r>
          <a:endParaRPr lang="en-US"/>
        </a:p>
      </dgm:t>
    </dgm:pt>
    <dgm:pt modelId="{4CF927D5-C80E-41BC-87D5-E528F3D042C6}" type="parTrans" cxnId="{DC5AD3A8-C692-440C-BDB0-26A1136D08D4}">
      <dgm:prSet/>
      <dgm:spPr/>
      <dgm:t>
        <a:bodyPr/>
        <a:lstStyle/>
        <a:p>
          <a:endParaRPr lang="en-US"/>
        </a:p>
      </dgm:t>
    </dgm:pt>
    <dgm:pt modelId="{C88AB449-0B11-4176-A6F4-C198DA77234E}" type="sibTrans" cxnId="{DC5AD3A8-C692-440C-BDB0-26A1136D08D4}">
      <dgm:prSet/>
      <dgm:spPr/>
      <dgm:t>
        <a:bodyPr/>
        <a:lstStyle/>
        <a:p>
          <a:endParaRPr lang="en-US"/>
        </a:p>
      </dgm:t>
    </dgm:pt>
    <dgm:pt modelId="{3FBBC90D-A86D-4C1E-B433-7F7910AB05F5}">
      <dgm:prSet phldrT="[Text]"/>
      <dgm:spPr/>
      <dgm:t>
        <a:bodyPr/>
        <a:lstStyle/>
        <a:p>
          <a:r>
            <a:rPr lang="en-US" smtClean="0"/>
            <a:t>Setor Financeiro</a:t>
          </a:r>
          <a:endParaRPr lang="en-US"/>
        </a:p>
      </dgm:t>
    </dgm:pt>
    <dgm:pt modelId="{7EA476C1-36CE-4CFC-ABE1-9EB1DCFCB2CF}" type="parTrans" cxnId="{96F66A9E-3865-4DCB-BCD4-F5168BD2F138}">
      <dgm:prSet/>
      <dgm:spPr/>
      <dgm:t>
        <a:bodyPr/>
        <a:lstStyle/>
        <a:p>
          <a:endParaRPr lang="en-US"/>
        </a:p>
      </dgm:t>
    </dgm:pt>
    <dgm:pt modelId="{D7C3696E-92D1-4BC9-A7B4-53D6E14AE69B}" type="sibTrans" cxnId="{96F66A9E-3865-4DCB-BCD4-F5168BD2F138}">
      <dgm:prSet/>
      <dgm:spPr/>
      <dgm:t>
        <a:bodyPr/>
        <a:lstStyle/>
        <a:p>
          <a:endParaRPr lang="en-US"/>
        </a:p>
      </dgm:t>
    </dgm:pt>
    <dgm:pt modelId="{C8BDE8FB-475A-446E-8B15-C01F0AFD9552}">
      <dgm:prSet phldrT="[Text]"/>
      <dgm:spPr/>
      <dgm:t>
        <a:bodyPr/>
        <a:lstStyle/>
        <a:p>
          <a:r>
            <a:rPr lang="en-US" smtClean="0"/>
            <a:t>Experência e abundância de dados</a:t>
          </a:r>
          <a:endParaRPr lang="en-US"/>
        </a:p>
      </dgm:t>
    </dgm:pt>
    <dgm:pt modelId="{8EB3BB48-8130-48BD-AB28-4439CEAEA06C}" type="parTrans" cxnId="{D6EA2448-5749-4C52-80DA-F6AAF5F707A7}">
      <dgm:prSet/>
      <dgm:spPr/>
      <dgm:t>
        <a:bodyPr/>
        <a:lstStyle/>
        <a:p>
          <a:endParaRPr lang="en-US"/>
        </a:p>
      </dgm:t>
    </dgm:pt>
    <dgm:pt modelId="{218FB08B-0BC7-40DD-BE2E-BC5D44337554}" type="sibTrans" cxnId="{D6EA2448-5749-4C52-80DA-F6AAF5F707A7}">
      <dgm:prSet/>
      <dgm:spPr/>
      <dgm:t>
        <a:bodyPr/>
        <a:lstStyle/>
        <a:p>
          <a:endParaRPr lang="en-US"/>
        </a:p>
      </dgm:t>
    </dgm:pt>
    <dgm:pt modelId="{9B3D638E-D5D2-4E6E-B1F2-4E0601C0689B}" type="pres">
      <dgm:prSet presAssocID="{B039C600-65D6-4887-B153-7288CD8B00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A25F94-F165-4DA8-90CD-63FDF98BF657}" type="pres">
      <dgm:prSet presAssocID="{85AD832B-DF52-4B54-9E47-FC36F216610A}" presName="composite" presStyleCnt="0"/>
      <dgm:spPr/>
      <dgm:t>
        <a:bodyPr/>
        <a:lstStyle/>
        <a:p>
          <a:endParaRPr lang="en-US"/>
        </a:p>
      </dgm:t>
    </dgm:pt>
    <dgm:pt modelId="{1B637668-CD87-43F5-8127-926BD1859DA4}" type="pres">
      <dgm:prSet presAssocID="{85AD832B-DF52-4B54-9E47-FC36F216610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54250-FF81-40E7-8B7A-936320F4BB7F}" type="pres">
      <dgm:prSet presAssocID="{85AD832B-DF52-4B54-9E47-FC36F216610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CB947-2612-448D-9D45-872EFCAFC11B}" type="pres">
      <dgm:prSet presAssocID="{D93D1DA1-47EA-48D9-980B-71DC7CA943E2}" presName="sp" presStyleCnt="0"/>
      <dgm:spPr/>
      <dgm:t>
        <a:bodyPr/>
        <a:lstStyle/>
        <a:p>
          <a:endParaRPr lang="en-US"/>
        </a:p>
      </dgm:t>
    </dgm:pt>
    <dgm:pt modelId="{D7CEDA1B-23AC-40CA-8ECA-FED3016EAA8F}" type="pres">
      <dgm:prSet presAssocID="{074F3116-93CA-4D7E-8058-DA9CB13DD53F}" presName="composite" presStyleCnt="0"/>
      <dgm:spPr/>
      <dgm:t>
        <a:bodyPr/>
        <a:lstStyle/>
        <a:p>
          <a:endParaRPr lang="en-US"/>
        </a:p>
      </dgm:t>
    </dgm:pt>
    <dgm:pt modelId="{15E249A2-9D22-40C6-9628-868BED65C439}" type="pres">
      <dgm:prSet presAssocID="{074F3116-93CA-4D7E-8058-DA9CB13DD53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16203-98BF-4EE9-BF54-F7591B11FD16}" type="pres">
      <dgm:prSet presAssocID="{074F3116-93CA-4D7E-8058-DA9CB13DD53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C0AD7-D707-478B-8239-200C35DB71E9}" type="pres">
      <dgm:prSet presAssocID="{26F26C7D-70BF-4786-865D-DE1E19278E70}" presName="sp" presStyleCnt="0"/>
      <dgm:spPr/>
      <dgm:t>
        <a:bodyPr/>
        <a:lstStyle/>
        <a:p>
          <a:endParaRPr lang="en-US"/>
        </a:p>
      </dgm:t>
    </dgm:pt>
    <dgm:pt modelId="{78DC9DC9-F54B-49AF-9961-07051139BD42}" type="pres">
      <dgm:prSet presAssocID="{2ED1EDA0-3522-4A96-A3D2-1CEC12C335F5}" presName="composite" presStyleCnt="0"/>
      <dgm:spPr/>
      <dgm:t>
        <a:bodyPr/>
        <a:lstStyle/>
        <a:p>
          <a:endParaRPr lang="en-US"/>
        </a:p>
      </dgm:t>
    </dgm:pt>
    <dgm:pt modelId="{0C74C2B1-9321-4C7C-9C00-C1EB93ACE39F}" type="pres">
      <dgm:prSet presAssocID="{2ED1EDA0-3522-4A96-A3D2-1CEC12C335F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A28B4-A610-423A-874D-B9E1B73F3659}" type="pres">
      <dgm:prSet presAssocID="{2ED1EDA0-3522-4A96-A3D2-1CEC12C335F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1D61A-9077-4CA2-BE6A-6FE8DBD11AE2}" srcId="{074F3116-93CA-4D7E-8058-DA9CB13DD53F}" destId="{8101C090-84B6-490C-8FC9-BC1CB27937B6}" srcOrd="0" destOrd="0" parTransId="{EC0AFFA9-F0DA-44F2-AFF0-E3F972552848}" sibTransId="{06741860-F78B-4D57-8F7E-7BE9B60632F2}"/>
    <dgm:cxn modelId="{A9FC01E2-2A9C-4E48-A78B-C34DE1B349A6}" type="presOf" srcId="{85AD832B-DF52-4B54-9E47-FC36F216610A}" destId="{1B637668-CD87-43F5-8127-926BD1859DA4}" srcOrd="0" destOrd="0" presId="urn:microsoft.com/office/officeart/2005/8/layout/chevron2"/>
    <dgm:cxn modelId="{F5C1BA97-EC12-4215-9664-971145D322A3}" srcId="{B039C600-65D6-4887-B153-7288CD8B00A7}" destId="{85AD832B-DF52-4B54-9E47-FC36F216610A}" srcOrd="0" destOrd="0" parTransId="{9DD03728-2F82-4F7C-AA61-98BAEF8CA51A}" sibTransId="{D93D1DA1-47EA-48D9-980B-71DC7CA943E2}"/>
    <dgm:cxn modelId="{3872F33B-9AFF-4843-B52A-D9D50C0161FE}" srcId="{B039C600-65D6-4887-B153-7288CD8B00A7}" destId="{074F3116-93CA-4D7E-8058-DA9CB13DD53F}" srcOrd="1" destOrd="0" parTransId="{8294A90D-3E93-4364-B40F-D6549659E571}" sibTransId="{26F26C7D-70BF-4786-865D-DE1E19278E70}"/>
    <dgm:cxn modelId="{408A1260-E176-435B-B09A-4272581E6E91}" type="presOf" srcId="{074F3116-93CA-4D7E-8058-DA9CB13DD53F}" destId="{15E249A2-9D22-40C6-9628-868BED65C439}" srcOrd="0" destOrd="0" presId="urn:microsoft.com/office/officeart/2005/8/layout/chevron2"/>
    <dgm:cxn modelId="{93245084-4EC6-4B83-8A50-827703BB1352}" type="presOf" srcId="{C9E4F2CD-D7C7-4D62-9E0F-7BE64C4FE1B1}" destId="{3AA54250-FF81-40E7-8B7A-936320F4BB7F}" srcOrd="0" destOrd="0" presId="urn:microsoft.com/office/officeart/2005/8/layout/chevron2"/>
    <dgm:cxn modelId="{B42C55CB-0694-4975-913A-918B93E1D194}" srcId="{85AD832B-DF52-4B54-9E47-FC36F216610A}" destId="{1CD101B0-66AC-4B37-AD11-082322F7EF5C}" srcOrd="1" destOrd="0" parTransId="{DF341A45-9C4B-4EBB-AB06-65E9F74A1D00}" sibTransId="{15B600A7-9906-4386-90FD-D5A2BF32568B}"/>
    <dgm:cxn modelId="{69A63A8A-A356-433C-8FBC-5189B044DF9F}" type="presOf" srcId="{1CD101B0-66AC-4B37-AD11-082322F7EF5C}" destId="{3AA54250-FF81-40E7-8B7A-936320F4BB7F}" srcOrd="0" destOrd="1" presId="urn:microsoft.com/office/officeart/2005/8/layout/chevron2"/>
    <dgm:cxn modelId="{862D1054-E183-4785-82C2-C4F374E7522E}" srcId="{074F3116-93CA-4D7E-8058-DA9CB13DD53F}" destId="{DEF356C5-42CC-4F14-AECB-1AF450F6436D}" srcOrd="1" destOrd="0" parTransId="{F105CF66-31F9-4A45-9332-910EF359B788}" sibTransId="{1363FFD1-FCD8-4F3E-83B4-C7670563E4EA}"/>
    <dgm:cxn modelId="{DC5AD3A8-C692-440C-BDB0-26A1136D08D4}" srcId="{B039C600-65D6-4887-B153-7288CD8B00A7}" destId="{2ED1EDA0-3522-4A96-A3D2-1CEC12C335F5}" srcOrd="2" destOrd="0" parTransId="{4CF927D5-C80E-41BC-87D5-E528F3D042C6}" sibTransId="{C88AB449-0B11-4176-A6F4-C198DA77234E}"/>
    <dgm:cxn modelId="{65DD335D-1870-47CB-B409-1DD0D002249E}" type="presOf" srcId="{DEF356C5-42CC-4F14-AECB-1AF450F6436D}" destId="{0A516203-98BF-4EE9-BF54-F7591B11FD16}" srcOrd="0" destOrd="1" presId="urn:microsoft.com/office/officeart/2005/8/layout/chevron2"/>
    <dgm:cxn modelId="{96F66A9E-3865-4DCB-BCD4-F5168BD2F138}" srcId="{2ED1EDA0-3522-4A96-A3D2-1CEC12C335F5}" destId="{3FBBC90D-A86D-4C1E-B433-7F7910AB05F5}" srcOrd="0" destOrd="0" parTransId="{7EA476C1-36CE-4CFC-ABE1-9EB1DCFCB2CF}" sibTransId="{D7C3696E-92D1-4BC9-A7B4-53D6E14AE69B}"/>
    <dgm:cxn modelId="{995443EE-1DAF-451E-98CA-448119F02FF0}" srcId="{85AD832B-DF52-4B54-9E47-FC36F216610A}" destId="{C9E4F2CD-D7C7-4D62-9E0F-7BE64C4FE1B1}" srcOrd="0" destOrd="0" parTransId="{14EE6852-7E4D-498F-B153-32718A143918}" sibTransId="{A2838B6A-F509-444A-89F3-BE3BEBFC7F78}"/>
    <dgm:cxn modelId="{4EA86FFC-8DA5-48A0-9111-3C8051CBFB05}" type="presOf" srcId="{2ED1EDA0-3522-4A96-A3D2-1CEC12C335F5}" destId="{0C74C2B1-9321-4C7C-9C00-C1EB93ACE39F}" srcOrd="0" destOrd="0" presId="urn:microsoft.com/office/officeart/2005/8/layout/chevron2"/>
    <dgm:cxn modelId="{321FF216-A2C9-4E96-86DB-EFFC1AA83345}" type="presOf" srcId="{8101C090-84B6-490C-8FC9-BC1CB27937B6}" destId="{0A516203-98BF-4EE9-BF54-F7591B11FD16}" srcOrd="0" destOrd="0" presId="urn:microsoft.com/office/officeart/2005/8/layout/chevron2"/>
    <dgm:cxn modelId="{C81DEF43-D9D2-4206-BFFC-69525731969C}" type="presOf" srcId="{3FBBC90D-A86D-4C1E-B433-7F7910AB05F5}" destId="{BC9A28B4-A610-423A-874D-B9E1B73F3659}" srcOrd="0" destOrd="0" presId="urn:microsoft.com/office/officeart/2005/8/layout/chevron2"/>
    <dgm:cxn modelId="{DC3EAAD7-9283-4765-95D8-A434B760D441}" type="presOf" srcId="{B039C600-65D6-4887-B153-7288CD8B00A7}" destId="{9B3D638E-D5D2-4E6E-B1F2-4E0601C0689B}" srcOrd="0" destOrd="0" presId="urn:microsoft.com/office/officeart/2005/8/layout/chevron2"/>
    <dgm:cxn modelId="{D6EA2448-5749-4C52-80DA-F6AAF5F707A7}" srcId="{2ED1EDA0-3522-4A96-A3D2-1CEC12C335F5}" destId="{C8BDE8FB-475A-446E-8B15-C01F0AFD9552}" srcOrd="1" destOrd="0" parTransId="{8EB3BB48-8130-48BD-AB28-4439CEAEA06C}" sibTransId="{218FB08B-0BC7-40DD-BE2E-BC5D44337554}"/>
    <dgm:cxn modelId="{648EF31D-D788-477D-BB6E-384CEEDDB0B4}" type="presOf" srcId="{C8BDE8FB-475A-446E-8B15-C01F0AFD9552}" destId="{BC9A28B4-A610-423A-874D-B9E1B73F3659}" srcOrd="0" destOrd="1" presId="urn:microsoft.com/office/officeart/2005/8/layout/chevron2"/>
    <dgm:cxn modelId="{34DDDF52-70FC-452B-9C28-21D918D5ECF7}" type="presParOf" srcId="{9B3D638E-D5D2-4E6E-B1F2-4E0601C0689B}" destId="{68A25F94-F165-4DA8-90CD-63FDF98BF657}" srcOrd="0" destOrd="0" presId="urn:microsoft.com/office/officeart/2005/8/layout/chevron2"/>
    <dgm:cxn modelId="{80DFEE79-6A84-4A57-BC23-53AEB2C6CB13}" type="presParOf" srcId="{68A25F94-F165-4DA8-90CD-63FDF98BF657}" destId="{1B637668-CD87-43F5-8127-926BD1859DA4}" srcOrd="0" destOrd="0" presId="urn:microsoft.com/office/officeart/2005/8/layout/chevron2"/>
    <dgm:cxn modelId="{891B153D-9988-42D5-8230-B53B170E5145}" type="presParOf" srcId="{68A25F94-F165-4DA8-90CD-63FDF98BF657}" destId="{3AA54250-FF81-40E7-8B7A-936320F4BB7F}" srcOrd="1" destOrd="0" presId="urn:microsoft.com/office/officeart/2005/8/layout/chevron2"/>
    <dgm:cxn modelId="{2982C65B-34FA-4FD9-AE78-20EDBA6678BA}" type="presParOf" srcId="{9B3D638E-D5D2-4E6E-B1F2-4E0601C0689B}" destId="{B82CB947-2612-448D-9D45-872EFCAFC11B}" srcOrd="1" destOrd="0" presId="urn:microsoft.com/office/officeart/2005/8/layout/chevron2"/>
    <dgm:cxn modelId="{B47730E8-9689-44F9-9594-8A28CFE5A924}" type="presParOf" srcId="{9B3D638E-D5D2-4E6E-B1F2-4E0601C0689B}" destId="{D7CEDA1B-23AC-40CA-8ECA-FED3016EAA8F}" srcOrd="2" destOrd="0" presId="urn:microsoft.com/office/officeart/2005/8/layout/chevron2"/>
    <dgm:cxn modelId="{610B245A-E31A-4B72-B698-98571272E8FA}" type="presParOf" srcId="{D7CEDA1B-23AC-40CA-8ECA-FED3016EAA8F}" destId="{15E249A2-9D22-40C6-9628-868BED65C439}" srcOrd="0" destOrd="0" presId="urn:microsoft.com/office/officeart/2005/8/layout/chevron2"/>
    <dgm:cxn modelId="{AEAF5082-228A-4721-A73A-C448BFF3F374}" type="presParOf" srcId="{D7CEDA1B-23AC-40CA-8ECA-FED3016EAA8F}" destId="{0A516203-98BF-4EE9-BF54-F7591B11FD16}" srcOrd="1" destOrd="0" presId="urn:microsoft.com/office/officeart/2005/8/layout/chevron2"/>
    <dgm:cxn modelId="{35320F03-E2F0-4BA0-9862-1755377DC842}" type="presParOf" srcId="{9B3D638E-D5D2-4E6E-B1F2-4E0601C0689B}" destId="{3F9C0AD7-D707-478B-8239-200C35DB71E9}" srcOrd="3" destOrd="0" presId="urn:microsoft.com/office/officeart/2005/8/layout/chevron2"/>
    <dgm:cxn modelId="{CA9614AB-EDBE-4CE7-8C1A-5617B33BE615}" type="presParOf" srcId="{9B3D638E-D5D2-4E6E-B1F2-4E0601C0689B}" destId="{78DC9DC9-F54B-49AF-9961-07051139BD42}" srcOrd="4" destOrd="0" presId="urn:microsoft.com/office/officeart/2005/8/layout/chevron2"/>
    <dgm:cxn modelId="{2B6009E0-D121-4ADB-B34F-C7F682867E9E}" type="presParOf" srcId="{78DC9DC9-F54B-49AF-9961-07051139BD42}" destId="{0C74C2B1-9321-4C7C-9C00-C1EB93ACE39F}" srcOrd="0" destOrd="0" presId="urn:microsoft.com/office/officeart/2005/8/layout/chevron2"/>
    <dgm:cxn modelId="{EFDC041E-8146-4BCC-9771-4C0F92B2FE4F}" type="presParOf" srcId="{78DC9DC9-F54B-49AF-9961-07051139BD42}" destId="{BC9A28B4-A610-423A-874D-B9E1B73F36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012F5F-58DD-47F2-938B-B2CCD5FB869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97EBF-FC03-4CD7-B136-65A96D9319D6}">
      <dgm:prSet phldrT="[Text]"/>
      <dgm:spPr/>
      <dgm:t>
        <a:bodyPr/>
        <a:lstStyle/>
        <a:p>
          <a:r>
            <a:rPr lang="en-US" smtClean="0"/>
            <a:t>Fundos de investimento</a:t>
          </a:r>
          <a:endParaRPr lang="en-US"/>
        </a:p>
      </dgm:t>
    </dgm:pt>
    <dgm:pt modelId="{661F874F-609B-40D9-980D-B34BB9199EFA}" type="parTrans" cxnId="{A0181963-179A-4476-890B-288FD6D1583E}">
      <dgm:prSet/>
      <dgm:spPr/>
      <dgm:t>
        <a:bodyPr/>
        <a:lstStyle/>
        <a:p>
          <a:endParaRPr lang="en-US"/>
        </a:p>
      </dgm:t>
    </dgm:pt>
    <dgm:pt modelId="{6A5F828E-1388-4C37-8856-C4FF8EF74306}" type="sibTrans" cxnId="{A0181963-179A-4476-890B-288FD6D1583E}">
      <dgm:prSet/>
      <dgm:spPr/>
      <dgm:t>
        <a:bodyPr/>
        <a:lstStyle/>
        <a:p>
          <a:endParaRPr lang="en-US"/>
        </a:p>
      </dgm:t>
    </dgm:pt>
    <dgm:pt modelId="{14C3EB66-C0DA-4AB7-A507-07493C6BAC7D}">
      <dgm:prSet phldrT="[Text]"/>
      <dgm:spPr/>
      <dgm:t>
        <a:bodyPr/>
        <a:lstStyle/>
        <a:p>
          <a:r>
            <a:rPr lang="en-US" smtClean="0"/>
            <a:t>Carteira recomendada</a:t>
          </a:r>
          <a:endParaRPr lang="en-US"/>
        </a:p>
      </dgm:t>
    </dgm:pt>
    <dgm:pt modelId="{6F6F2080-E3A8-4D85-B397-71846143DDBD}" type="parTrans" cxnId="{8848838D-0586-40BB-8821-854A9B779EE3}">
      <dgm:prSet/>
      <dgm:spPr/>
      <dgm:t>
        <a:bodyPr/>
        <a:lstStyle/>
        <a:p>
          <a:endParaRPr lang="en-US"/>
        </a:p>
      </dgm:t>
    </dgm:pt>
    <dgm:pt modelId="{93FBB307-FC0E-4167-8742-D4FA1CC770CB}" type="sibTrans" cxnId="{8848838D-0586-40BB-8821-854A9B779EE3}">
      <dgm:prSet/>
      <dgm:spPr/>
      <dgm:t>
        <a:bodyPr/>
        <a:lstStyle/>
        <a:p>
          <a:endParaRPr lang="en-US"/>
        </a:p>
      </dgm:t>
    </dgm:pt>
    <dgm:pt modelId="{4A35DB50-D3DB-4DF7-8EA5-99CDC0514A39}">
      <dgm:prSet phldrT="[Text]" phldr="1"/>
      <dgm:spPr/>
      <dgm:t>
        <a:bodyPr/>
        <a:lstStyle/>
        <a:p>
          <a:endParaRPr lang="en-US"/>
        </a:p>
      </dgm:t>
    </dgm:pt>
    <dgm:pt modelId="{554CBB38-F866-4341-80A5-7F9DBD5CBF39}" type="parTrans" cxnId="{CD560240-BA6E-425C-8B69-B19A0D307274}">
      <dgm:prSet/>
      <dgm:spPr/>
      <dgm:t>
        <a:bodyPr/>
        <a:lstStyle/>
        <a:p>
          <a:endParaRPr lang="en-US"/>
        </a:p>
      </dgm:t>
    </dgm:pt>
    <dgm:pt modelId="{3D9DBA20-5C08-4049-82EB-B67E8FFF56AE}" type="sibTrans" cxnId="{CD560240-BA6E-425C-8B69-B19A0D307274}">
      <dgm:prSet/>
      <dgm:spPr/>
      <dgm:t>
        <a:bodyPr/>
        <a:lstStyle/>
        <a:p>
          <a:endParaRPr lang="en-US"/>
        </a:p>
      </dgm:t>
    </dgm:pt>
    <dgm:pt modelId="{C645E043-8DBC-4D6A-AE68-0E740CCE7A12}">
      <dgm:prSet phldrT="[Text]" phldr="1"/>
      <dgm:spPr/>
      <dgm:t>
        <a:bodyPr/>
        <a:lstStyle/>
        <a:p>
          <a:endParaRPr lang="en-US"/>
        </a:p>
      </dgm:t>
    </dgm:pt>
    <dgm:pt modelId="{82889A69-22FA-4912-A1DA-2406D737DC3C}" type="parTrans" cxnId="{1283F11E-CB11-40AA-961B-66DC2586B7D0}">
      <dgm:prSet/>
      <dgm:spPr/>
      <dgm:t>
        <a:bodyPr/>
        <a:lstStyle/>
        <a:p>
          <a:endParaRPr lang="en-US"/>
        </a:p>
      </dgm:t>
    </dgm:pt>
    <dgm:pt modelId="{A96DDD9D-F2DD-496A-AF73-160637DE0390}" type="sibTrans" cxnId="{1283F11E-CB11-40AA-961B-66DC2586B7D0}">
      <dgm:prSet/>
      <dgm:spPr/>
      <dgm:t>
        <a:bodyPr/>
        <a:lstStyle/>
        <a:p>
          <a:endParaRPr lang="en-US"/>
        </a:p>
      </dgm:t>
    </dgm:pt>
    <dgm:pt modelId="{48D40DA4-07EA-4CE0-A131-B2B2EF0E51A7}">
      <dgm:prSet phldrT="[Text]" phldr="1"/>
      <dgm:spPr/>
      <dgm:t>
        <a:bodyPr/>
        <a:lstStyle/>
        <a:p>
          <a:endParaRPr lang="en-US"/>
        </a:p>
      </dgm:t>
    </dgm:pt>
    <dgm:pt modelId="{BE6B2221-90DA-497F-BDDC-F029160A5ADE}" type="parTrans" cxnId="{13B388A8-AF96-4FF4-B60C-37595B5DFEF7}">
      <dgm:prSet/>
      <dgm:spPr/>
      <dgm:t>
        <a:bodyPr/>
        <a:lstStyle/>
        <a:p>
          <a:endParaRPr lang="en-US"/>
        </a:p>
      </dgm:t>
    </dgm:pt>
    <dgm:pt modelId="{8BA55F40-7A88-4D0C-AC1A-8EBE7D1C3BFD}" type="sibTrans" cxnId="{13B388A8-AF96-4FF4-B60C-37595B5DFEF7}">
      <dgm:prSet/>
      <dgm:spPr/>
      <dgm:t>
        <a:bodyPr/>
        <a:lstStyle/>
        <a:p>
          <a:endParaRPr lang="en-US"/>
        </a:p>
      </dgm:t>
    </dgm:pt>
    <dgm:pt modelId="{B20B938F-15F8-48C9-B413-7B7DAE85B37F}">
      <dgm:prSet phldrT="[Text]" phldr="1"/>
      <dgm:spPr/>
      <dgm:t>
        <a:bodyPr/>
        <a:lstStyle/>
        <a:p>
          <a:endParaRPr lang="en-US"/>
        </a:p>
      </dgm:t>
    </dgm:pt>
    <dgm:pt modelId="{47C14262-F62D-49E4-8431-551BAEB426FA}" type="parTrans" cxnId="{7362DE16-E62B-491E-8DB0-14E2DFD68AB8}">
      <dgm:prSet/>
      <dgm:spPr/>
      <dgm:t>
        <a:bodyPr/>
        <a:lstStyle/>
        <a:p>
          <a:endParaRPr lang="en-US"/>
        </a:p>
      </dgm:t>
    </dgm:pt>
    <dgm:pt modelId="{669CEC8C-0ECA-4717-9A40-92373F3C0D7E}" type="sibTrans" cxnId="{7362DE16-E62B-491E-8DB0-14E2DFD68AB8}">
      <dgm:prSet/>
      <dgm:spPr/>
      <dgm:t>
        <a:bodyPr/>
        <a:lstStyle/>
        <a:p>
          <a:endParaRPr lang="en-US"/>
        </a:p>
      </dgm:t>
    </dgm:pt>
    <dgm:pt modelId="{D4F71B02-FBCF-4278-91DB-C7CE1D065E41}">
      <dgm:prSet phldrT="[Text]" phldr="1"/>
      <dgm:spPr/>
      <dgm:t>
        <a:bodyPr/>
        <a:lstStyle/>
        <a:p>
          <a:endParaRPr lang="en-US"/>
        </a:p>
      </dgm:t>
    </dgm:pt>
    <dgm:pt modelId="{E2E47773-4DC6-48F4-942E-D083FD67F6A8}" type="parTrans" cxnId="{07720574-C9A8-42A9-BC66-032E619EBA9E}">
      <dgm:prSet/>
      <dgm:spPr/>
      <dgm:t>
        <a:bodyPr/>
        <a:lstStyle/>
        <a:p>
          <a:endParaRPr lang="en-US"/>
        </a:p>
      </dgm:t>
    </dgm:pt>
    <dgm:pt modelId="{93033BDF-0DB8-49FC-A31C-EDDA8B59E048}" type="sibTrans" cxnId="{07720574-C9A8-42A9-BC66-032E619EBA9E}">
      <dgm:prSet/>
      <dgm:spPr/>
      <dgm:t>
        <a:bodyPr/>
        <a:lstStyle/>
        <a:p>
          <a:endParaRPr lang="en-US"/>
        </a:p>
      </dgm:t>
    </dgm:pt>
    <dgm:pt modelId="{A6626712-DA5D-466F-9681-F3B779A35269}">
      <dgm:prSet phldrT="[Text]" phldr="1"/>
      <dgm:spPr/>
      <dgm:t>
        <a:bodyPr/>
        <a:lstStyle/>
        <a:p>
          <a:endParaRPr lang="en-US"/>
        </a:p>
      </dgm:t>
    </dgm:pt>
    <dgm:pt modelId="{939FEA99-9B45-4804-A4B6-9FEF92D1B0DE}" type="parTrans" cxnId="{CF27A37D-67BB-4D19-90A8-E76C030C9EA7}">
      <dgm:prSet/>
      <dgm:spPr/>
      <dgm:t>
        <a:bodyPr/>
        <a:lstStyle/>
        <a:p>
          <a:endParaRPr lang="en-US"/>
        </a:p>
      </dgm:t>
    </dgm:pt>
    <dgm:pt modelId="{F26E6A26-7832-4896-8FD6-3C337D4BEB70}" type="sibTrans" cxnId="{CF27A37D-67BB-4D19-90A8-E76C030C9EA7}">
      <dgm:prSet/>
      <dgm:spPr/>
      <dgm:t>
        <a:bodyPr/>
        <a:lstStyle/>
        <a:p>
          <a:endParaRPr lang="en-US"/>
        </a:p>
      </dgm:t>
    </dgm:pt>
    <dgm:pt modelId="{E8C06CAE-6544-4244-853F-E6BC6CD414A2}">
      <dgm:prSet phldrT="[Text]" phldr="1"/>
      <dgm:spPr/>
      <dgm:t>
        <a:bodyPr/>
        <a:lstStyle/>
        <a:p>
          <a:endParaRPr lang="en-US"/>
        </a:p>
      </dgm:t>
    </dgm:pt>
    <dgm:pt modelId="{D6C9470A-1C87-49BA-82C8-482181654C50}" type="parTrans" cxnId="{25D1B7E2-C174-4E77-96CA-8B5E0457901A}">
      <dgm:prSet/>
      <dgm:spPr/>
      <dgm:t>
        <a:bodyPr/>
        <a:lstStyle/>
        <a:p>
          <a:endParaRPr lang="en-US"/>
        </a:p>
      </dgm:t>
    </dgm:pt>
    <dgm:pt modelId="{8AF59226-EF5F-4D9F-BEE4-80DD3632EE4D}" type="sibTrans" cxnId="{25D1B7E2-C174-4E77-96CA-8B5E0457901A}">
      <dgm:prSet/>
      <dgm:spPr/>
      <dgm:t>
        <a:bodyPr/>
        <a:lstStyle/>
        <a:p>
          <a:endParaRPr lang="en-US"/>
        </a:p>
      </dgm:t>
    </dgm:pt>
    <dgm:pt modelId="{CA57EED0-9859-4C72-8468-65EEFEB6A55F}" type="pres">
      <dgm:prSet presAssocID="{09012F5F-58DD-47F2-938B-B2CCD5FB86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6FF4D1-9A92-487B-B3AE-B3D7D1BD9396}" type="pres">
      <dgm:prSet presAssocID="{C1097EBF-FC03-4CD7-B136-65A96D9319D6}" presName="composite" presStyleCnt="0"/>
      <dgm:spPr/>
    </dgm:pt>
    <dgm:pt modelId="{904B8126-86CB-4880-AA62-1A204BF421F7}" type="pres">
      <dgm:prSet presAssocID="{C1097EBF-FC03-4CD7-B136-65A96D9319D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2A867-C2E3-4D82-9B78-FB38B21794CC}" type="pres">
      <dgm:prSet presAssocID="{C1097EBF-FC03-4CD7-B136-65A96D9319D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6394F-1005-4C6E-937A-D482F005D3FD}" type="pres">
      <dgm:prSet presAssocID="{6A5F828E-1388-4C37-8856-C4FF8EF74306}" presName="space" presStyleCnt="0"/>
      <dgm:spPr/>
    </dgm:pt>
    <dgm:pt modelId="{9557B1E3-33E7-4B86-9F8C-4895067DE38F}" type="pres">
      <dgm:prSet presAssocID="{C645E043-8DBC-4D6A-AE68-0E740CCE7A12}" presName="composite" presStyleCnt="0"/>
      <dgm:spPr/>
    </dgm:pt>
    <dgm:pt modelId="{FA2C0DBE-2212-4D3B-A6EB-E38B9432DE1F}" type="pres">
      <dgm:prSet presAssocID="{C645E043-8DBC-4D6A-AE68-0E740CCE7A1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CE8C1-0EB6-48BA-BCF0-6DD30185FD7E}" type="pres">
      <dgm:prSet presAssocID="{C645E043-8DBC-4D6A-AE68-0E740CCE7A1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07DD-7705-4FE2-995F-694A74897ABD}" type="pres">
      <dgm:prSet presAssocID="{A96DDD9D-F2DD-496A-AF73-160637DE0390}" presName="space" presStyleCnt="0"/>
      <dgm:spPr/>
    </dgm:pt>
    <dgm:pt modelId="{70B11F5D-51CC-40B4-A36C-9D299F60EB60}" type="pres">
      <dgm:prSet presAssocID="{D4F71B02-FBCF-4278-91DB-C7CE1D065E41}" presName="composite" presStyleCnt="0"/>
      <dgm:spPr/>
    </dgm:pt>
    <dgm:pt modelId="{09DD90D0-03C0-4333-A814-89987769BAF2}" type="pres">
      <dgm:prSet presAssocID="{D4F71B02-FBCF-4278-91DB-C7CE1D065E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9A0A5-F2FD-4F56-8940-238C46946DA7}" type="pres">
      <dgm:prSet presAssocID="{D4F71B02-FBCF-4278-91DB-C7CE1D065E4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587C1B-6A76-458A-84E5-BFB649839125}" type="presOf" srcId="{C645E043-8DBC-4D6A-AE68-0E740CCE7A12}" destId="{FA2C0DBE-2212-4D3B-A6EB-E38B9432DE1F}" srcOrd="0" destOrd="0" presId="urn:microsoft.com/office/officeart/2005/8/layout/hList1"/>
    <dgm:cxn modelId="{CD560240-BA6E-425C-8B69-B19A0D307274}" srcId="{C1097EBF-FC03-4CD7-B136-65A96D9319D6}" destId="{4A35DB50-D3DB-4DF7-8EA5-99CDC0514A39}" srcOrd="1" destOrd="0" parTransId="{554CBB38-F866-4341-80A5-7F9DBD5CBF39}" sibTransId="{3D9DBA20-5C08-4049-82EB-B67E8FFF56AE}"/>
    <dgm:cxn modelId="{25D1B7E2-C174-4E77-96CA-8B5E0457901A}" srcId="{D4F71B02-FBCF-4278-91DB-C7CE1D065E41}" destId="{E8C06CAE-6544-4244-853F-E6BC6CD414A2}" srcOrd="1" destOrd="0" parTransId="{D6C9470A-1C87-49BA-82C8-482181654C50}" sibTransId="{8AF59226-EF5F-4D9F-BEE4-80DD3632EE4D}"/>
    <dgm:cxn modelId="{1283F11E-CB11-40AA-961B-66DC2586B7D0}" srcId="{09012F5F-58DD-47F2-938B-B2CCD5FB8692}" destId="{C645E043-8DBC-4D6A-AE68-0E740CCE7A12}" srcOrd="1" destOrd="0" parTransId="{82889A69-22FA-4912-A1DA-2406D737DC3C}" sibTransId="{A96DDD9D-F2DD-496A-AF73-160637DE0390}"/>
    <dgm:cxn modelId="{F9F53DCF-B515-426A-B2DC-967C76E8677A}" type="presOf" srcId="{48D40DA4-07EA-4CE0-A131-B2B2EF0E51A7}" destId="{DEDCE8C1-0EB6-48BA-BCF0-6DD30185FD7E}" srcOrd="0" destOrd="0" presId="urn:microsoft.com/office/officeart/2005/8/layout/hList1"/>
    <dgm:cxn modelId="{CF27A37D-67BB-4D19-90A8-E76C030C9EA7}" srcId="{D4F71B02-FBCF-4278-91DB-C7CE1D065E41}" destId="{A6626712-DA5D-466F-9681-F3B779A35269}" srcOrd="0" destOrd="0" parTransId="{939FEA99-9B45-4804-A4B6-9FEF92D1B0DE}" sibTransId="{F26E6A26-7832-4896-8FD6-3C337D4BEB70}"/>
    <dgm:cxn modelId="{D90C2F52-CE68-4608-8E8B-E53A1D1C9B8B}" type="presOf" srcId="{D4F71B02-FBCF-4278-91DB-C7CE1D065E41}" destId="{09DD90D0-03C0-4333-A814-89987769BAF2}" srcOrd="0" destOrd="0" presId="urn:microsoft.com/office/officeart/2005/8/layout/hList1"/>
    <dgm:cxn modelId="{8848838D-0586-40BB-8821-854A9B779EE3}" srcId="{C1097EBF-FC03-4CD7-B136-65A96D9319D6}" destId="{14C3EB66-C0DA-4AB7-A507-07493C6BAC7D}" srcOrd="0" destOrd="0" parTransId="{6F6F2080-E3A8-4D85-B397-71846143DDBD}" sibTransId="{93FBB307-FC0E-4167-8742-D4FA1CC770CB}"/>
    <dgm:cxn modelId="{1EEF715E-368B-4DF2-A1AC-CD34E66A1983}" type="presOf" srcId="{14C3EB66-C0DA-4AB7-A507-07493C6BAC7D}" destId="{BB92A867-C2E3-4D82-9B78-FB38B21794CC}" srcOrd="0" destOrd="0" presId="urn:microsoft.com/office/officeart/2005/8/layout/hList1"/>
    <dgm:cxn modelId="{A0181963-179A-4476-890B-288FD6D1583E}" srcId="{09012F5F-58DD-47F2-938B-B2CCD5FB8692}" destId="{C1097EBF-FC03-4CD7-B136-65A96D9319D6}" srcOrd="0" destOrd="0" parTransId="{661F874F-609B-40D9-980D-B34BB9199EFA}" sibTransId="{6A5F828E-1388-4C37-8856-C4FF8EF74306}"/>
    <dgm:cxn modelId="{13B388A8-AF96-4FF4-B60C-37595B5DFEF7}" srcId="{C645E043-8DBC-4D6A-AE68-0E740CCE7A12}" destId="{48D40DA4-07EA-4CE0-A131-B2B2EF0E51A7}" srcOrd="0" destOrd="0" parTransId="{BE6B2221-90DA-497F-BDDC-F029160A5ADE}" sibTransId="{8BA55F40-7A88-4D0C-AC1A-8EBE7D1C3BFD}"/>
    <dgm:cxn modelId="{C6DE3CA0-DD87-4A9E-8C4D-2DE6333548B7}" type="presOf" srcId="{A6626712-DA5D-466F-9681-F3B779A35269}" destId="{3D69A0A5-F2FD-4F56-8940-238C46946DA7}" srcOrd="0" destOrd="0" presId="urn:microsoft.com/office/officeart/2005/8/layout/hList1"/>
    <dgm:cxn modelId="{07720574-C9A8-42A9-BC66-032E619EBA9E}" srcId="{09012F5F-58DD-47F2-938B-B2CCD5FB8692}" destId="{D4F71B02-FBCF-4278-91DB-C7CE1D065E41}" srcOrd="2" destOrd="0" parTransId="{E2E47773-4DC6-48F4-942E-D083FD67F6A8}" sibTransId="{93033BDF-0DB8-49FC-A31C-EDDA8B59E048}"/>
    <dgm:cxn modelId="{B1C7C943-0720-4B88-A7D6-A40E67DABDE3}" type="presOf" srcId="{C1097EBF-FC03-4CD7-B136-65A96D9319D6}" destId="{904B8126-86CB-4880-AA62-1A204BF421F7}" srcOrd="0" destOrd="0" presId="urn:microsoft.com/office/officeart/2005/8/layout/hList1"/>
    <dgm:cxn modelId="{B49A1B8D-3DA4-4687-927F-620316224CDE}" type="presOf" srcId="{B20B938F-15F8-48C9-B413-7B7DAE85B37F}" destId="{DEDCE8C1-0EB6-48BA-BCF0-6DD30185FD7E}" srcOrd="0" destOrd="1" presId="urn:microsoft.com/office/officeart/2005/8/layout/hList1"/>
    <dgm:cxn modelId="{B67718F9-5D2E-4DB9-9648-5A9AD90FB3EF}" type="presOf" srcId="{09012F5F-58DD-47F2-938B-B2CCD5FB8692}" destId="{CA57EED0-9859-4C72-8468-65EEFEB6A55F}" srcOrd="0" destOrd="0" presId="urn:microsoft.com/office/officeart/2005/8/layout/hList1"/>
    <dgm:cxn modelId="{7362DE16-E62B-491E-8DB0-14E2DFD68AB8}" srcId="{C645E043-8DBC-4D6A-AE68-0E740CCE7A12}" destId="{B20B938F-15F8-48C9-B413-7B7DAE85B37F}" srcOrd="1" destOrd="0" parTransId="{47C14262-F62D-49E4-8431-551BAEB426FA}" sibTransId="{669CEC8C-0ECA-4717-9A40-92373F3C0D7E}"/>
    <dgm:cxn modelId="{14CDA40A-7DD4-4045-9C69-03AB2888B41E}" type="presOf" srcId="{E8C06CAE-6544-4244-853F-E6BC6CD414A2}" destId="{3D69A0A5-F2FD-4F56-8940-238C46946DA7}" srcOrd="0" destOrd="1" presId="urn:microsoft.com/office/officeart/2005/8/layout/hList1"/>
    <dgm:cxn modelId="{AD11D4BF-3F16-4256-A2BA-4C4B8C038DAF}" type="presOf" srcId="{4A35DB50-D3DB-4DF7-8EA5-99CDC0514A39}" destId="{BB92A867-C2E3-4D82-9B78-FB38B21794CC}" srcOrd="0" destOrd="1" presId="urn:microsoft.com/office/officeart/2005/8/layout/hList1"/>
    <dgm:cxn modelId="{862729CD-133D-49EF-845E-F1EB1FECBB2C}" type="presParOf" srcId="{CA57EED0-9859-4C72-8468-65EEFEB6A55F}" destId="{B16FF4D1-9A92-487B-B3AE-B3D7D1BD9396}" srcOrd="0" destOrd="0" presId="urn:microsoft.com/office/officeart/2005/8/layout/hList1"/>
    <dgm:cxn modelId="{2EE107B4-ED37-4F6E-9F1E-D77913D2B896}" type="presParOf" srcId="{B16FF4D1-9A92-487B-B3AE-B3D7D1BD9396}" destId="{904B8126-86CB-4880-AA62-1A204BF421F7}" srcOrd="0" destOrd="0" presId="urn:microsoft.com/office/officeart/2005/8/layout/hList1"/>
    <dgm:cxn modelId="{B4759EBB-8740-4B03-85DB-E57455422E08}" type="presParOf" srcId="{B16FF4D1-9A92-487B-B3AE-B3D7D1BD9396}" destId="{BB92A867-C2E3-4D82-9B78-FB38B21794CC}" srcOrd="1" destOrd="0" presId="urn:microsoft.com/office/officeart/2005/8/layout/hList1"/>
    <dgm:cxn modelId="{43EE14E3-D167-46A9-B7D6-C2DBF3C6D6B2}" type="presParOf" srcId="{CA57EED0-9859-4C72-8468-65EEFEB6A55F}" destId="{D7F6394F-1005-4C6E-937A-D482F005D3FD}" srcOrd="1" destOrd="0" presId="urn:microsoft.com/office/officeart/2005/8/layout/hList1"/>
    <dgm:cxn modelId="{3FB28702-CDD9-497C-BC65-EB150C964145}" type="presParOf" srcId="{CA57EED0-9859-4C72-8468-65EEFEB6A55F}" destId="{9557B1E3-33E7-4B86-9F8C-4895067DE38F}" srcOrd="2" destOrd="0" presId="urn:microsoft.com/office/officeart/2005/8/layout/hList1"/>
    <dgm:cxn modelId="{3E39E319-82EB-4440-A81C-21CBD040C3FD}" type="presParOf" srcId="{9557B1E3-33E7-4B86-9F8C-4895067DE38F}" destId="{FA2C0DBE-2212-4D3B-A6EB-E38B9432DE1F}" srcOrd="0" destOrd="0" presId="urn:microsoft.com/office/officeart/2005/8/layout/hList1"/>
    <dgm:cxn modelId="{E5E5FAB2-A2EA-4852-B5ED-8C1E743ED221}" type="presParOf" srcId="{9557B1E3-33E7-4B86-9F8C-4895067DE38F}" destId="{DEDCE8C1-0EB6-48BA-BCF0-6DD30185FD7E}" srcOrd="1" destOrd="0" presId="urn:microsoft.com/office/officeart/2005/8/layout/hList1"/>
    <dgm:cxn modelId="{021A7D38-9777-49D9-8902-30B810E077E4}" type="presParOf" srcId="{CA57EED0-9859-4C72-8468-65EEFEB6A55F}" destId="{B5BD07DD-7705-4FE2-995F-694A74897ABD}" srcOrd="3" destOrd="0" presId="urn:microsoft.com/office/officeart/2005/8/layout/hList1"/>
    <dgm:cxn modelId="{80F5A68A-F427-467D-92F6-5B055D6709D3}" type="presParOf" srcId="{CA57EED0-9859-4C72-8468-65EEFEB6A55F}" destId="{70B11F5D-51CC-40B4-A36C-9D299F60EB60}" srcOrd="4" destOrd="0" presId="urn:microsoft.com/office/officeart/2005/8/layout/hList1"/>
    <dgm:cxn modelId="{BAF9A553-1D2B-4C6F-AA4D-E978C12F80A5}" type="presParOf" srcId="{70B11F5D-51CC-40B4-A36C-9D299F60EB60}" destId="{09DD90D0-03C0-4333-A814-89987769BAF2}" srcOrd="0" destOrd="0" presId="urn:microsoft.com/office/officeart/2005/8/layout/hList1"/>
    <dgm:cxn modelId="{A148EED7-BFC6-433E-A86A-C37A052E4629}" type="presParOf" srcId="{70B11F5D-51CC-40B4-A36C-9D299F60EB60}" destId="{3D69A0A5-F2FD-4F56-8940-238C46946D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1459C2-4D5C-444F-93F1-C139BD3C1891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E7F38E-FF73-4B78-8672-1864C84DE9D4}">
      <dgm:prSet phldrT="[Text]"/>
      <dgm:spPr/>
      <dgm:t>
        <a:bodyPr/>
        <a:lstStyle/>
        <a:p>
          <a:r>
            <a:rPr lang="en-US" smtClean="0"/>
            <a:t>Financeiro</a:t>
          </a:r>
          <a:endParaRPr lang="en-US"/>
        </a:p>
      </dgm:t>
    </dgm:pt>
    <dgm:pt modelId="{45F19E9B-ACB0-44D2-A00A-8072B403F693}" type="parTrans" cxnId="{1D321C72-DC4B-44EA-B6DF-45AB74DA516E}">
      <dgm:prSet/>
      <dgm:spPr/>
      <dgm:t>
        <a:bodyPr/>
        <a:lstStyle/>
        <a:p>
          <a:endParaRPr lang="en-US"/>
        </a:p>
      </dgm:t>
    </dgm:pt>
    <dgm:pt modelId="{7D524475-828B-403C-B4C7-F93AEEA3D9A5}" type="sibTrans" cxnId="{1D321C72-DC4B-44EA-B6DF-45AB74DA516E}">
      <dgm:prSet/>
      <dgm:spPr/>
      <dgm:t>
        <a:bodyPr/>
        <a:lstStyle/>
        <a:p>
          <a:endParaRPr lang="en-US"/>
        </a:p>
      </dgm:t>
    </dgm:pt>
    <dgm:pt modelId="{21A4B2D9-90E0-4961-89F4-F32F000DB422}">
      <dgm:prSet phldrT="[Text]"/>
      <dgm:spPr/>
      <dgm:t>
        <a:bodyPr/>
        <a:lstStyle/>
        <a:p>
          <a:r>
            <a:rPr lang="en-US" smtClean="0"/>
            <a:t>Dataset</a:t>
          </a:r>
          <a:endParaRPr lang="en-US"/>
        </a:p>
      </dgm:t>
    </dgm:pt>
    <dgm:pt modelId="{99790FAC-5ABD-4CDA-966D-9C868C89B769}" type="parTrans" cxnId="{3D1F1470-D1DE-4096-BC05-04C97F9EAF95}">
      <dgm:prSet/>
      <dgm:spPr/>
      <dgm:t>
        <a:bodyPr/>
        <a:lstStyle/>
        <a:p>
          <a:endParaRPr lang="en-US"/>
        </a:p>
      </dgm:t>
    </dgm:pt>
    <dgm:pt modelId="{2CC28FC9-4571-420F-ABE5-B4F0C2D1875B}" type="sibTrans" cxnId="{3D1F1470-D1DE-4096-BC05-04C97F9EAF95}">
      <dgm:prSet/>
      <dgm:spPr/>
      <dgm:t>
        <a:bodyPr/>
        <a:lstStyle/>
        <a:p>
          <a:endParaRPr lang="en-US"/>
        </a:p>
      </dgm:t>
    </dgm:pt>
    <dgm:pt modelId="{6C5C2E69-6669-414D-BF3F-C6835FEE9634}">
      <dgm:prSet phldrT="[Text]"/>
      <dgm:spPr/>
      <dgm:t>
        <a:bodyPr/>
        <a:lstStyle/>
        <a:p>
          <a:r>
            <a:rPr lang="en-US" smtClean="0"/>
            <a:t>Recomendações</a:t>
          </a:r>
          <a:endParaRPr lang="en-US"/>
        </a:p>
      </dgm:t>
    </dgm:pt>
    <dgm:pt modelId="{577C8AED-D61B-4A04-BEB5-8884E0FE9476}" type="parTrans" cxnId="{F3F8B3D0-CDB7-43E3-91CC-2527C2268E2E}">
      <dgm:prSet/>
      <dgm:spPr/>
      <dgm:t>
        <a:bodyPr/>
        <a:lstStyle/>
        <a:p>
          <a:endParaRPr lang="en-US"/>
        </a:p>
      </dgm:t>
    </dgm:pt>
    <dgm:pt modelId="{6FA17FC2-D235-488D-BBF0-4BB8913A0AF5}" type="sibTrans" cxnId="{F3F8B3D0-CDB7-43E3-91CC-2527C2268E2E}">
      <dgm:prSet/>
      <dgm:spPr/>
      <dgm:t>
        <a:bodyPr/>
        <a:lstStyle/>
        <a:p>
          <a:endParaRPr lang="en-US"/>
        </a:p>
      </dgm:t>
    </dgm:pt>
    <dgm:pt modelId="{33ED42AF-FBF6-4318-A02C-E06E5CD93CA9}">
      <dgm:prSet phldrT="[Text]"/>
      <dgm:spPr/>
      <dgm:t>
        <a:bodyPr/>
        <a:lstStyle/>
        <a:p>
          <a:r>
            <a:rPr lang="en-US" smtClean="0"/>
            <a:t>Machine Learning</a:t>
          </a:r>
          <a:endParaRPr lang="en-US"/>
        </a:p>
      </dgm:t>
    </dgm:pt>
    <dgm:pt modelId="{FA27C821-3810-4CBD-8BAA-DCAD9FF149D6}" type="parTrans" cxnId="{0A41EA8A-6F2A-4058-B6C0-8FC3B1998BEF}">
      <dgm:prSet/>
      <dgm:spPr/>
      <dgm:t>
        <a:bodyPr/>
        <a:lstStyle/>
        <a:p>
          <a:endParaRPr lang="en-US"/>
        </a:p>
      </dgm:t>
    </dgm:pt>
    <dgm:pt modelId="{9AC9A4FE-5F2A-4028-A228-998845D20FCA}" type="sibTrans" cxnId="{0A41EA8A-6F2A-4058-B6C0-8FC3B1998BEF}">
      <dgm:prSet/>
      <dgm:spPr/>
      <dgm:t>
        <a:bodyPr/>
        <a:lstStyle/>
        <a:p>
          <a:endParaRPr lang="en-US"/>
        </a:p>
      </dgm:t>
    </dgm:pt>
    <dgm:pt modelId="{2D2F8619-5FFA-487D-860E-E45A5E78AAFB}">
      <dgm:prSet phldrT="[Text]"/>
      <dgm:spPr/>
      <dgm:t>
        <a:bodyPr/>
        <a:lstStyle/>
        <a:p>
          <a:r>
            <a:rPr lang="en-US" smtClean="0"/>
            <a:t>Projetos</a:t>
          </a:r>
          <a:endParaRPr lang="en-US"/>
        </a:p>
      </dgm:t>
    </dgm:pt>
    <dgm:pt modelId="{C6E529C1-BCA8-48F6-A7DB-A1D64D1201AB}" type="parTrans" cxnId="{9985B747-B451-44CC-BB3A-B24727A783DB}">
      <dgm:prSet/>
      <dgm:spPr/>
      <dgm:t>
        <a:bodyPr/>
        <a:lstStyle/>
        <a:p>
          <a:endParaRPr lang="en-US"/>
        </a:p>
      </dgm:t>
    </dgm:pt>
    <dgm:pt modelId="{3FCB460F-3621-4D24-9B84-53627B61742B}" type="sibTrans" cxnId="{9985B747-B451-44CC-BB3A-B24727A783DB}">
      <dgm:prSet/>
      <dgm:spPr/>
      <dgm:t>
        <a:bodyPr/>
        <a:lstStyle/>
        <a:p>
          <a:endParaRPr lang="en-US"/>
        </a:p>
      </dgm:t>
    </dgm:pt>
    <dgm:pt modelId="{C3532183-FA9A-4DC8-BCFE-E51D0204A2B9}">
      <dgm:prSet phldrT="[Text]"/>
      <dgm:spPr/>
      <dgm:t>
        <a:bodyPr/>
        <a:lstStyle/>
        <a:p>
          <a:r>
            <a:rPr lang="en-US" smtClean="0"/>
            <a:t>Modelos</a:t>
          </a:r>
          <a:endParaRPr lang="en-US"/>
        </a:p>
      </dgm:t>
    </dgm:pt>
    <dgm:pt modelId="{BA2F9814-1EBC-47F9-95B2-C04777DD0723}" type="parTrans" cxnId="{9BD2A69C-FAB0-4DAC-A7AA-3487DD15F135}">
      <dgm:prSet/>
      <dgm:spPr/>
      <dgm:t>
        <a:bodyPr/>
        <a:lstStyle/>
        <a:p>
          <a:endParaRPr lang="en-US"/>
        </a:p>
      </dgm:t>
    </dgm:pt>
    <dgm:pt modelId="{153DE040-BEB1-44E8-964C-A22746C8B74D}" type="sibTrans" cxnId="{9BD2A69C-FAB0-4DAC-A7AA-3487DD15F135}">
      <dgm:prSet/>
      <dgm:spPr/>
      <dgm:t>
        <a:bodyPr/>
        <a:lstStyle/>
        <a:p>
          <a:endParaRPr lang="en-US"/>
        </a:p>
      </dgm:t>
    </dgm:pt>
    <dgm:pt modelId="{E2827CFF-4301-4F17-9D5E-6E4D66E817D7}">
      <dgm:prSet phldrT="[Text]"/>
      <dgm:spPr/>
      <dgm:t>
        <a:bodyPr/>
        <a:lstStyle/>
        <a:p>
          <a:r>
            <a:rPr lang="en-US" smtClean="0"/>
            <a:t>Projeto</a:t>
          </a:r>
          <a:endParaRPr lang="en-US"/>
        </a:p>
      </dgm:t>
    </dgm:pt>
    <dgm:pt modelId="{45F31A41-3DD6-41C5-A32A-989677A41CCE}" type="parTrans" cxnId="{520F7851-63DD-4AB8-9DEA-29991AF1ED89}">
      <dgm:prSet/>
      <dgm:spPr/>
      <dgm:t>
        <a:bodyPr/>
        <a:lstStyle/>
        <a:p>
          <a:endParaRPr lang="en-US"/>
        </a:p>
      </dgm:t>
    </dgm:pt>
    <dgm:pt modelId="{539C0061-43A4-4DE9-B150-094BEB597EC9}" type="sibTrans" cxnId="{520F7851-63DD-4AB8-9DEA-29991AF1ED89}">
      <dgm:prSet/>
      <dgm:spPr/>
      <dgm:t>
        <a:bodyPr/>
        <a:lstStyle/>
        <a:p>
          <a:endParaRPr lang="en-US"/>
        </a:p>
      </dgm:t>
    </dgm:pt>
    <dgm:pt modelId="{6CAF616A-CA50-4290-81FB-60791F091895}">
      <dgm:prSet phldrT="[Text]"/>
      <dgm:spPr/>
      <dgm:t>
        <a:bodyPr/>
        <a:lstStyle/>
        <a:p>
          <a:r>
            <a:rPr lang="en-US" smtClean="0"/>
            <a:t>Frameworks</a:t>
          </a:r>
          <a:endParaRPr lang="en-US"/>
        </a:p>
      </dgm:t>
    </dgm:pt>
    <dgm:pt modelId="{A5B559D6-CFBC-4155-AFAC-DEAC3BCA667D}" type="parTrans" cxnId="{B11FA30E-556F-42B0-B94B-EDEFC20FDDDE}">
      <dgm:prSet/>
      <dgm:spPr/>
      <dgm:t>
        <a:bodyPr/>
        <a:lstStyle/>
        <a:p>
          <a:endParaRPr lang="en-US"/>
        </a:p>
      </dgm:t>
    </dgm:pt>
    <dgm:pt modelId="{7F75B7F1-B2D8-4675-AB15-C43E68F4A6B4}" type="sibTrans" cxnId="{B11FA30E-556F-42B0-B94B-EDEFC20FDDDE}">
      <dgm:prSet/>
      <dgm:spPr/>
      <dgm:t>
        <a:bodyPr/>
        <a:lstStyle/>
        <a:p>
          <a:endParaRPr lang="en-US"/>
        </a:p>
      </dgm:t>
    </dgm:pt>
    <dgm:pt modelId="{9E7C0CEE-1D28-48C6-8F23-5825D852E48D}">
      <dgm:prSet phldrT="[Text]"/>
      <dgm:spPr/>
      <dgm:t>
        <a:bodyPr/>
        <a:lstStyle/>
        <a:p>
          <a:r>
            <a:rPr lang="en-US" smtClean="0"/>
            <a:t>Modelagem</a:t>
          </a:r>
          <a:endParaRPr lang="en-US"/>
        </a:p>
      </dgm:t>
    </dgm:pt>
    <dgm:pt modelId="{7CC5BDCB-B6D9-484F-B17F-F5C0E3520073}" type="parTrans" cxnId="{283162D0-F0D4-4AF0-84DB-8A277E34FB11}">
      <dgm:prSet/>
      <dgm:spPr/>
      <dgm:t>
        <a:bodyPr/>
        <a:lstStyle/>
        <a:p>
          <a:endParaRPr lang="en-US"/>
        </a:p>
      </dgm:t>
    </dgm:pt>
    <dgm:pt modelId="{D4BF06E6-C067-42DB-9084-EFED0B8FB454}" type="sibTrans" cxnId="{283162D0-F0D4-4AF0-84DB-8A277E34FB11}">
      <dgm:prSet/>
      <dgm:spPr/>
      <dgm:t>
        <a:bodyPr/>
        <a:lstStyle/>
        <a:p>
          <a:endParaRPr lang="en-US"/>
        </a:p>
      </dgm:t>
    </dgm:pt>
    <dgm:pt modelId="{65E39150-5976-4885-A06D-357C5A4B6495}">
      <dgm:prSet phldrT="[Text]"/>
      <dgm:spPr/>
      <dgm:t>
        <a:bodyPr/>
        <a:lstStyle/>
        <a:p>
          <a:r>
            <a:rPr lang="en-US" smtClean="0"/>
            <a:t>Testes</a:t>
          </a:r>
          <a:endParaRPr lang="en-US"/>
        </a:p>
      </dgm:t>
    </dgm:pt>
    <dgm:pt modelId="{DA21A176-F8DD-4E97-AA03-5F55F3F71D0A}" type="parTrans" cxnId="{8F0B4664-AF37-44F3-AE48-A11E663C659E}">
      <dgm:prSet/>
      <dgm:spPr/>
      <dgm:t>
        <a:bodyPr/>
        <a:lstStyle/>
        <a:p>
          <a:endParaRPr lang="en-US"/>
        </a:p>
      </dgm:t>
    </dgm:pt>
    <dgm:pt modelId="{D94CAF41-8DE8-4DFF-A090-F794FCE5A2FE}" type="sibTrans" cxnId="{8F0B4664-AF37-44F3-AE48-A11E663C659E}">
      <dgm:prSet/>
      <dgm:spPr/>
      <dgm:t>
        <a:bodyPr/>
        <a:lstStyle/>
        <a:p>
          <a:endParaRPr lang="en-US"/>
        </a:p>
      </dgm:t>
    </dgm:pt>
    <dgm:pt modelId="{523FC069-4F84-459E-921C-7BDEC277EDDD}" type="pres">
      <dgm:prSet presAssocID="{2C1459C2-4D5C-444F-93F1-C139BD3C18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40504C-3E1E-4690-B043-A76D0B91DCAC}" type="pres">
      <dgm:prSet presAssocID="{61E7F38E-FF73-4B78-8672-1864C84DE9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2F5D1-D304-4BD4-8396-895D644F34A1}" type="pres">
      <dgm:prSet presAssocID="{7D524475-828B-403C-B4C7-F93AEEA3D9A5}" presName="sibTrans" presStyleCnt="0"/>
      <dgm:spPr/>
    </dgm:pt>
    <dgm:pt modelId="{8D44F71E-AB26-4FD6-8AF0-F14FB04C99EE}" type="pres">
      <dgm:prSet presAssocID="{33ED42AF-FBF6-4318-A02C-E06E5CD93CA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63EFB-309E-4BBD-B29F-5D73611FB067}" type="pres">
      <dgm:prSet presAssocID="{9AC9A4FE-5F2A-4028-A228-998845D20FCA}" presName="sibTrans" presStyleCnt="0"/>
      <dgm:spPr/>
    </dgm:pt>
    <dgm:pt modelId="{D57FF083-3B99-4758-A447-D73D54FD98F6}" type="pres">
      <dgm:prSet presAssocID="{E2827CFF-4301-4F17-9D5E-6E4D66E817D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21F97A-5A6C-4D65-9E2C-D0CA0B40C493}" type="presOf" srcId="{6CAF616A-CA50-4290-81FB-60791F091895}" destId="{D57FF083-3B99-4758-A447-D73D54FD98F6}" srcOrd="0" destOrd="1" presId="urn:microsoft.com/office/officeart/2005/8/layout/hList6"/>
    <dgm:cxn modelId="{9985B747-B451-44CC-BB3A-B24727A783DB}" srcId="{33ED42AF-FBF6-4318-A02C-E06E5CD93CA9}" destId="{2D2F8619-5FFA-487D-860E-E45A5E78AAFB}" srcOrd="0" destOrd="0" parTransId="{C6E529C1-BCA8-48F6-A7DB-A1D64D1201AB}" sibTransId="{3FCB460F-3621-4D24-9B84-53627B61742B}"/>
    <dgm:cxn modelId="{1272F25A-44C6-4590-9F70-003C4C571696}" type="presOf" srcId="{65E39150-5976-4885-A06D-357C5A4B6495}" destId="{D57FF083-3B99-4758-A447-D73D54FD98F6}" srcOrd="0" destOrd="3" presId="urn:microsoft.com/office/officeart/2005/8/layout/hList6"/>
    <dgm:cxn modelId="{3D1F1470-D1DE-4096-BC05-04C97F9EAF95}" srcId="{61E7F38E-FF73-4B78-8672-1864C84DE9D4}" destId="{21A4B2D9-90E0-4961-89F4-F32F000DB422}" srcOrd="0" destOrd="0" parTransId="{99790FAC-5ABD-4CDA-966D-9C868C89B769}" sibTransId="{2CC28FC9-4571-420F-ABE5-B4F0C2D1875B}"/>
    <dgm:cxn modelId="{E7FAF3E5-B4D7-4330-84CD-804F214AB6C3}" type="presOf" srcId="{21A4B2D9-90E0-4961-89F4-F32F000DB422}" destId="{6C40504C-3E1E-4690-B043-A76D0B91DCAC}" srcOrd="0" destOrd="1" presId="urn:microsoft.com/office/officeart/2005/8/layout/hList6"/>
    <dgm:cxn modelId="{F3F8B3D0-CDB7-43E3-91CC-2527C2268E2E}" srcId="{61E7F38E-FF73-4B78-8672-1864C84DE9D4}" destId="{6C5C2E69-6669-414D-BF3F-C6835FEE9634}" srcOrd="1" destOrd="0" parTransId="{577C8AED-D61B-4A04-BEB5-8884E0FE9476}" sibTransId="{6FA17FC2-D235-488D-BBF0-4BB8913A0AF5}"/>
    <dgm:cxn modelId="{283162D0-F0D4-4AF0-84DB-8A277E34FB11}" srcId="{E2827CFF-4301-4F17-9D5E-6E4D66E817D7}" destId="{9E7C0CEE-1D28-48C6-8F23-5825D852E48D}" srcOrd="1" destOrd="0" parTransId="{7CC5BDCB-B6D9-484F-B17F-F5C0E3520073}" sibTransId="{D4BF06E6-C067-42DB-9084-EFED0B8FB454}"/>
    <dgm:cxn modelId="{A880DF06-9C31-4584-9E2E-EE9B963467C9}" type="presOf" srcId="{2D2F8619-5FFA-487D-860E-E45A5E78AAFB}" destId="{8D44F71E-AB26-4FD6-8AF0-F14FB04C99EE}" srcOrd="0" destOrd="1" presId="urn:microsoft.com/office/officeart/2005/8/layout/hList6"/>
    <dgm:cxn modelId="{520F7851-63DD-4AB8-9DEA-29991AF1ED89}" srcId="{2C1459C2-4D5C-444F-93F1-C139BD3C1891}" destId="{E2827CFF-4301-4F17-9D5E-6E4D66E817D7}" srcOrd="2" destOrd="0" parTransId="{45F31A41-3DD6-41C5-A32A-989677A41CCE}" sibTransId="{539C0061-43A4-4DE9-B150-094BEB597EC9}"/>
    <dgm:cxn modelId="{8F0B4664-AF37-44F3-AE48-A11E663C659E}" srcId="{E2827CFF-4301-4F17-9D5E-6E4D66E817D7}" destId="{65E39150-5976-4885-A06D-357C5A4B6495}" srcOrd="2" destOrd="0" parTransId="{DA21A176-F8DD-4E97-AA03-5F55F3F71D0A}" sibTransId="{D94CAF41-8DE8-4DFF-A090-F794FCE5A2FE}"/>
    <dgm:cxn modelId="{6292C232-6E36-42E2-91CB-D7B948FD13E9}" type="presOf" srcId="{C3532183-FA9A-4DC8-BCFE-E51D0204A2B9}" destId="{8D44F71E-AB26-4FD6-8AF0-F14FB04C99EE}" srcOrd="0" destOrd="2" presId="urn:microsoft.com/office/officeart/2005/8/layout/hList6"/>
    <dgm:cxn modelId="{58C9AF8E-9DC0-4196-A3CA-13C4CD193926}" type="presOf" srcId="{9E7C0CEE-1D28-48C6-8F23-5825D852E48D}" destId="{D57FF083-3B99-4758-A447-D73D54FD98F6}" srcOrd="0" destOrd="2" presId="urn:microsoft.com/office/officeart/2005/8/layout/hList6"/>
    <dgm:cxn modelId="{0A41EA8A-6F2A-4058-B6C0-8FC3B1998BEF}" srcId="{2C1459C2-4D5C-444F-93F1-C139BD3C1891}" destId="{33ED42AF-FBF6-4318-A02C-E06E5CD93CA9}" srcOrd="1" destOrd="0" parTransId="{FA27C821-3810-4CBD-8BAA-DCAD9FF149D6}" sibTransId="{9AC9A4FE-5F2A-4028-A228-998845D20FCA}"/>
    <dgm:cxn modelId="{31730CC1-B584-4DE3-A3AE-3DB296CF1250}" type="presOf" srcId="{E2827CFF-4301-4F17-9D5E-6E4D66E817D7}" destId="{D57FF083-3B99-4758-A447-D73D54FD98F6}" srcOrd="0" destOrd="0" presId="urn:microsoft.com/office/officeart/2005/8/layout/hList6"/>
    <dgm:cxn modelId="{656D7D01-836E-495F-BB60-A1475E38B9C1}" type="presOf" srcId="{61E7F38E-FF73-4B78-8672-1864C84DE9D4}" destId="{6C40504C-3E1E-4690-B043-A76D0B91DCAC}" srcOrd="0" destOrd="0" presId="urn:microsoft.com/office/officeart/2005/8/layout/hList6"/>
    <dgm:cxn modelId="{9BD2A69C-FAB0-4DAC-A7AA-3487DD15F135}" srcId="{33ED42AF-FBF6-4318-A02C-E06E5CD93CA9}" destId="{C3532183-FA9A-4DC8-BCFE-E51D0204A2B9}" srcOrd="1" destOrd="0" parTransId="{BA2F9814-1EBC-47F9-95B2-C04777DD0723}" sibTransId="{153DE040-BEB1-44E8-964C-A22746C8B74D}"/>
    <dgm:cxn modelId="{1D321C72-DC4B-44EA-B6DF-45AB74DA516E}" srcId="{2C1459C2-4D5C-444F-93F1-C139BD3C1891}" destId="{61E7F38E-FF73-4B78-8672-1864C84DE9D4}" srcOrd="0" destOrd="0" parTransId="{45F19E9B-ACB0-44D2-A00A-8072B403F693}" sibTransId="{7D524475-828B-403C-B4C7-F93AEEA3D9A5}"/>
    <dgm:cxn modelId="{4162DFAB-B05F-4EDF-9D17-422E5D026084}" type="presOf" srcId="{33ED42AF-FBF6-4318-A02C-E06E5CD93CA9}" destId="{8D44F71E-AB26-4FD6-8AF0-F14FB04C99EE}" srcOrd="0" destOrd="0" presId="urn:microsoft.com/office/officeart/2005/8/layout/hList6"/>
    <dgm:cxn modelId="{751763D2-E454-4AD5-A666-8E4E2100E3D7}" type="presOf" srcId="{2C1459C2-4D5C-444F-93F1-C139BD3C1891}" destId="{523FC069-4F84-459E-921C-7BDEC277EDDD}" srcOrd="0" destOrd="0" presId="urn:microsoft.com/office/officeart/2005/8/layout/hList6"/>
    <dgm:cxn modelId="{B11FA30E-556F-42B0-B94B-EDEFC20FDDDE}" srcId="{E2827CFF-4301-4F17-9D5E-6E4D66E817D7}" destId="{6CAF616A-CA50-4290-81FB-60791F091895}" srcOrd="0" destOrd="0" parTransId="{A5B559D6-CFBC-4155-AFAC-DEAC3BCA667D}" sibTransId="{7F75B7F1-B2D8-4675-AB15-C43E68F4A6B4}"/>
    <dgm:cxn modelId="{5EDDB056-5100-4F4F-BB90-336887A9DF8D}" type="presOf" srcId="{6C5C2E69-6669-414D-BF3F-C6835FEE9634}" destId="{6C40504C-3E1E-4690-B043-A76D0B91DCAC}" srcOrd="0" destOrd="2" presId="urn:microsoft.com/office/officeart/2005/8/layout/hList6"/>
    <dgm:cxn modelId="{7E873ECB-295A-4FC0-8A91-25EFA1C8DB02}" type="presParOf" srcId="{523FC069-4F84-459E-921C-7BDEC277EDDD}" destId="{6C40504C-3E1E-4690-B043-A76D0B91DCAC}" srcOrd="0" destOrd="0" presId="urn:microsoft.com/office/officeart/2005/8/layout/hList6"/>
    <dgm:cxn modelId="{35FA227B-DCD1-4388-93BA-1EEEB50A0DAE}" type="presParOf" srcId="{523FC069-4F84-459E-921C-7BDEC277EDDD}" destId="{4352F5D1-D304-4BD4-8396-895D644F34A1}" srcOrd="1" destOrd="0" presId="urn:microsoft.com/office/officeart/2005/8/layout/hList6"/>
    <dgm:cxn modelId="{5DA53CA1-CD82-487D-914A-159819FD8374}" type="presParOf" srcId="{523FC069-4F84-459E-921C-7BDEC277EDDD}" destId="{8D44F71E-AB26-4FD6-8AF0-F14FB04C99EE}" srcOrd="2" destOrd="0" presId="urn:microsoft.com/office/officeart/2005/8/layout/hList6"/>
    <dgm:cxn modelId="{C5FA9254-5496-4D31-A6A8-4A7DC36E7B05}" type="presParOf" srcId="{523FC069-4F84-459E-921C-7BDEC277EDDD}" destId="{A4563EFB-309E-4BBD-B29F-5D73611FB067}" srcOrd="3" destOrd="0" presId="urn:microsoft.com/office/officeart/2005/8/layout/hList6"/>
    <dgm:cxn modelId="{C42C2736-BEA9-40BA-8831-78D54365297E}" type="presParOf" srcId="{523FC069-4F84-459E-921C-7BDEC277EDDD}" destId="{D57FF083-3B99-4758-A447-D73D54FD98F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55810-83B0-4EAB-B015-548ACEC72292}">
      <dsp:nvSpPr>
        <dsp:cNvPr id="0" name=""/>
        <dsp:cNvSpPr/>
      </dsp:nvSpPr>
      <dsp:spPr>
        <a:xfrm>
          <a:off x="0" y="0"/>
          <a:ext cx="7924800" cy="77917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Desafio</a:t>
          </a:r>
        </a:p>
      </dsp:txBody>
      <dsp:txXfrm>
        <a:off x="22821" y="22821"/>
        <a:ext cx="7018167" cy="733534"/>
      </dsp:txXfrm>
    </dsp:sp>
    <dsp:sp modelId="{1BD7479D-CB87-4001-97EC-4BEB2139B93C}">
      <dsp:nvSpPr>
        <dsp:cNvPr id="0" name=""/>
        <dsp:cNvSpPr/>
      </dsp:nvSpPr>
      <dsp:spPr>
        <a:xfrm>
          <a:off x="663701" y="920845"/>
          <a:ext cx="7924800" cy="77917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05992"/>
            <a:satOff val="1027"/>
            <a:lumOff val="8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Proposta</a:t>
          </a:r>
        </a:p>
      </dsp:txBody>
      <dsp:txXfrm>
        <a:off x="686522" y="943666"/>
        <a:ext cx="6708991" cy="733534"/>
      </dsp:txXfrm>
    </dsp:sp>
    <dsp:sp modelId="{1BA61454-616C-4772-AB1F-C507E312B1AC}">
      <dsp:nvSpPr>
        <dsp:cNvPr id="0" name=""/>
        <dsp:cNvSpPr/>
      </dsp:nvSpPr>
      <dsp:spPr>
        <a:xfrm>
          <a:off x="1317498" y="1841690"/>
          <a:ext cx="7924800" cy="77917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211985"/>
            <a:satOff val="2054"/>
            <a:lumOff val="163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Projeto</a:t>
          </a:r>
        </a:p>
      </dsp:txBody>
      <dsp:txXfrm>
        <a:off x="1340319" y="1864511"/>
        <a:ext cx="6718897" cy="733534"/>
      </dsp:txXfrm>
    </dsp:sp>
    <dsp:sp modelId="{C7B2A942-07CE-4329-B763-20A0382EF237}">
      <dsp:nvSpPr>
        <dsp:cNvPr id="0" name=""/>
        <dsp:cNvSpPr/>
      </dsp:nvSpPr>
      <dsp:spPr>
        <a:xfrm>
          <a:off x="1981200" y="2762535"/>
          <a:ext cx="7924800" cy="77917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7977"/>
            <a:satOff val="3081"/>
            <a:lumOff val="245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smtClean="0"/>
            <a:t>Dúvidas</a:t>
          </a:r>
          <a:endParaRPr lang="pt-BR" sz="3600" kern="1200" dirty="0"/>
        </a:p>
      </dsp:txBody>
      <dsp:txXfrm>
        <a:off x="2004021" y="2785356"/>
        <a:ext cx="6708991" cy="733534"/>
      </dsp:txXfrm>
    </dsp:sp>
    <dsp:sp modelId="{6D3B8FB6-3EC6-4B79-A9A4-E71982101413}">
      <dsp:nvSpPr>
        <dsp:cNvPr id="0" name=""/>
        <dsp:cNvSpPr/>
      </dsp:nvSpPr>
      <dsp:spPr>
        <a:xfrm>
          <a:off x="7418335" y="596778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500" kern="1200"/>
        </a:p>
      </dsp:txBody>
      <dsp:txXfrm>
        <a:off x="7532289" y="596778"/>
        <a:ext cx="278556" cy="381114"/>
      </dsp:txXfrm>
    </dsp:sp>
    <dsp:sp modelId="{6F444A8A-D6E8-4EB9-B3B7-2A461CC32E94}">
      <dsp:nvSpPr>
        <dsp:cNvPr id="0" name=""/>
        <dsp:cNvSpPr/>
      </dsp:nvSpPr>
      <dsp:spPr>
        <a:xfrm>
          <a:off x="8082037" y="1517623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500" kern="1200"/>
        </a:p>
      </dsp:txBody>
      <dsp:txXfrm>
        <a:off x="8195991" y="1517623"/>
        <a:ext cx="278556" cy="381114"/>
      </dsp:txXfrm>
    </dsp:sp>
    <dsp:sp modelId="{113C7852-4B00-432D-B2DE-944CB2C5902A}">
      <dsp:nvSpPr>
        <dsp:cNvPr id="0" name=""/>
        <dsp:cNvSpPr/>
      </dsp:nvSpPr>
      <dsp:spPr>
        <a:xfrm>
          <a:off x="8735833" y="2438468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849787" y="2438468"/>
        <a:ext cx="278556" cy="381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37668-CD87-43F5-8127-926BD1859DA4}">
      <dsp:nvSpPr>
        <dsp:cNvPr id="0" name=""/>
        <dsp:cNvSpPr/>
      </dsp:nvSpPr>
      <dsp:spPr>
        <a:xfrm rot="5400000">
          <a:off x="-196886" y="197401"/>
          <a:ext cx="1312577" cy="9188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Público-alvo</a:t>
          </a:r>
          <a:endParaRPr lang="en-US" sz="1500" kern="1200"/>
        </a:p>
      </dsp:txBody>
      <dsp:txXfrm rot="-5400000">
        <a:off x="1" y="459916"/>
        <a:ext cx="918804" cy="393773"/>
      </dsp:txXfrm>
    </dsp:sp>
    <dsp:sp modelId="{3AA54250-FF81-40E7-8B7A-936320F4BB7F}">
      <dsp:nvSpPr>
        <dsp:cNvPr id="0" name=""/>
        <dsp:cNvSpPr/>
      </dsp:nvSpPr>
      <dsp:spPr>
        <a:xfrm rot="5400000">
          <a:off x="4985814" y="-4066494"/>
          <a:ext cx="853175" cy="89871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Setor portuário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Curiosidade e interesse comercial</a:t>
          </a:r>
          <a:endParaRPr lang="en-US" sz="2700" kern="1200"/>
        </a:p>
      </dsp:txBody>
      <dsp:txXfrm rot="-5400000">
        <a:off x="918805" y="42164"/>
        <a:ext cx="8945546" cy="769877"/>
      </dsp:txXfrm>
    </dsp:sp>
    <dsp:sp modelId="{15E249A2-9D22-40C6-9628-868BED65C439}">
      <dsp:nvSpPr>
        <dsp:cNvPr id="0" name=""/>
        <dsp:cNvSpPr/>
      </dsp:nvSpPr>
      <dsp:spPr>
        <a:xfrm rot="5400000">
          <a:off x="-196886" y="1311453"/>
          <a:ext cx="1312577" cy="918804"/>
        </a:xfrm>
        <a:prstGeom prst="chevron">
          <a:avLst/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 w="25400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Estudo</a:t>
          </a:r>
          <a:endParaRPr lang="en-US" sz="1500" kern="1200"/>
        </a:p>
      </dsp:txBody>
      <dsp:txXfrm rot="-5400000">
        <a:off x="1" y="1573968"/>
        <a:ext cx="918804" cy="393773"/>
      </dsp:txXfrm>
    </dsp:sp>
    <dsp:sp modelId="{0A516203-98BF-4EE9-BF54-F7591B11FD16}">
      <dsp:nvSpPr>
        <dsp:cNvPr id="0" name=""/>
        <dsp:cNvSpPr/>
      </dsp:nvSpPr>
      <dsp:spPr>
        <a:xfrm rot="5400000">
          <a:off x="4985814" y="-2952442"/>
          <a:ext cx="853175" cy="89871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Conhecimento setorial: agentes, processos e dados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Escassez de dados públicos e abrangentes</a:t>
          </a:r>
          <a:endParaRPr lang="en-US" sz="2700" kern="1200"/>
        </a:p>
      </dsp:txBody>
      <dsp:txXfrm rot="-5400000">
        <a:off x="918805" y="1156216"/>
        <a:ext cx="8945546" cy="769877"/>
      </dsp:txXfrm>
    </dsp:sp>
    <dsp:sp modelId="{0C74C2B1-9321-4C7C-9C00-C1EB93ACE39F}">
      <dsp:nvSpPr>
        <dsp:cNvPr id="0" name=""/>
        <dsp:cNvSpPr/>
      </dsp:nvSpPr>
      <dsp:spPr>
        <a:xfrm rot="5400000">
          <a:off x="-196886" y="2425505"/>
          <a:ext cx="1312577" cy="918804"/>
        </a:xfrm>
        <a:prstGeom prst="chevron">
          <a:avLst/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25400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Mudança</a:t>
          </a:r>
          <a:endParaRPr lang="en-US" sz="1500" kern="1200"/>
        </a:p>
      </dsp:txBody>
      <dsp:txXfrm rot="-5400000">
        <a:off x="1" y="2688020"/>
        <a:ext cx="918804" cy="393773"/>
      </dsp:txXfrm>
    </dsp:sp>
    <dsp:sp modelId="{BC9A28B4-A610-423A-874D-B9E1B73F3659}">
      <dsp:nvSpPr>
        <dsp:cNvPr id="0" name=""/>
        <dsp:cNvSpPr/>
      </dsp:nvSpPr>
      <dsp:spPr>
        <a:xfrm rot="5400000">
          <a:off x="4985814" y="-1838390"/>
          <a:ext cx="853175" cy="89871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Setor Financeiro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Experência e abundância de dados</a:t>
          </a:r>
          <a:endParaRPr lang="en-US" sz="2700" kern="1200"/>
        </a:p>
      </dsp:txBody>
      <dsp:txXfrm rot="-5400000">
        <a:off x="918805" y="2270268"/>
        <a:ext cx="8945546" cy="769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B8126-86CB-4880-AA62-1A204BF421F7}">
      <dsp:nvSpPr>
        <dsp:cNvPr id="0" name=""/>
        <dsp:cNvSpPr/>
      </dsp:nvSpPr>
      <dsp:spPr>
        <a:xfrm>
          <a:off x="3095" y="340200"/>
          <a:ext cx="3018234" cy="1094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Fundos de investimento</a:t>
          </a:r>
          <a:endParaRPr lang="en-US" sz="3300" kern="1200"/>
        </a:p>
      </dsp:txBody>
      <dsp:txXfrm>
        <a:off x="3095" y="340200"/>
        <a:ext cx="3018234" cy="1094902"/>
      </dsp:txXfrm>
    </dsp:sp>
    <dsp:sp modelId="{BB92A867-C2E3-4D82-9B78-FB38B21794CC}">
      <dsp:nvSpPr>
        <dsp:cNvPr id="0" name=""/>
        <dsp:cNvSpPr/>
      </dsp:nvSpPr>
      <dsp:spPr>
        <a:xfrm>
          <a:off x="3095" y="1435103"/>
          <a:ext cx="3018234" cy="17664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smtClean="0"/>
            <a:t>Carteira recomendada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/>
        </a:p>
      </dsp:txBody>
      <dsp:txXfrm>
        <a:off x="3095" y="1435103"/>
        <a:ext cx="3018234" cy="1766407"/>
      </dsp:txXfrm>
    </dsp:sp>
    <dsp:sp modelId="{FA2C0DBE-2212-4D3B-A6EB-E38B9432DE1F}">
      <dsp:nvSpPr>
        <dsp:cNvPr id="0" name=""/>
        <dsp:cNvSpPr/>
      </dsp:nvSpPr>
      <dsp:spPr>
        <a:xfrm>
          <a:off x="3443882" y="340200"/>
          <a:ext cx="3018234" cy="1094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443882" y="340200"/>
        <a:ext cx="3018234" cy="1094902"/>
      </dsp:txXfrm>
    </dsp:sp>
    <dsp:sp modelId="{DEDCE8C1-0EB6-48BA-BCF0-6DD30185FD7E}">
      <dsp:nvSpPr>
        <dsp:cNvPr id="0" name=""/>
        <dsp:cNvSpPr/>
      </dsp:nvSpPr>
      <dsp:spPr>
        <a:xfrm>
          <a:off x="3443882" y="1435103"/>
          <a:ext cx="3018234" cy="17664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/>
        </a:p>
      </dsp:txBody>
      <dsp:txXfrm>
        <a:off x="3443882" y="1435103"/>
        <a:ext cx="3018234" cy="1766407"/>
      </dsp:txXfrm>
    </dsp:sp>
    <dsp:sp modelId="{09DD90D0-03C0-4333-A814-89987769BAF2}">
      <dsp:nvSpPr>
        <dsp:cNvPr id="0" name=""/>
        <dsp:cNvSpPr/>
      </dsp:nvSpPr>
      <dsp:spPr>
        <a:xfrm>
          <a:off x="6884670" y="340200"/>
          <a:ext cx="3018234" cy="1094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884670" y="340200"/>
        <a:ext cx="3018234" cy="1094902"/>
      </dsp:txXfrm>
    </dsp:sp>
    <dsp:sp modelId="{3D69A0A5-F2FD-4F56-8940-238C46946DA7}">
      <dsp:nvSpPr>
        <dsp:cNvPr id="0" name=""/>
        <dsp:cNvSpPr/>
      </dsp:nvSpPr>
      <dsp:spPr>
        <a:xfrm>
          <a:off x="6884670" y="1435103"/>
          <a:ext cx="3018234" cy="17664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/>
        </a:p>
      </dsp:txBody>
      <dsp:txXfrm>
        <a:off x="6884670" y="1435103"/>
        <a:ext cx="3018234" cy="176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0504C-3E1E-4690-B043-A76D0B91DCAC}">
      <dsp:nvSpPr>
        <dsp:cNvPr id="0" name=""/>
        <dsp:cNvSpPr/>
      </dsp:nvSpPr>
      <dsp:spPr>
        <a:xfrm rot="16200000">
          <a:off x="-197649" y="198858"/>
          <a:ext cx="3541712" cy="31439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511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Financeiro</a:t>
          </a:r>
          <a:endParaRPr lang="en-US" sz="37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Dataset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Recomendações</a:t>
          </a:r>
          <a:endParaRPr lang="en-US" sz="2900" kern="1200"/>
        </a:p>
      </dsp:txBody>
      <dsp:txXfrm rot="5400000">
        <a:off x="1210" y="708341"/>
        <a:ext cx="3143994" cy="2125028"/>
      </dsp:txXfrm>
    </dsp:sp>
    <dsp:sp modelId="{8D44F71E-AB26-4FD6-8AF0-F14FB04C99EE}">
      <dsp:nvSpPr>
        <dsp:cNvPr id="0" name=""/>
        <dsp:cNvSpPr/>
      </dsp:nvSpPr>
      <dsp:spPr>
        <a:xfrm rot="16200000">
          <a:off x="3182143" y="198858"/>
          <a:ext cx="3541712" cy="3143994"/>
        </a:xfrm>
        <a:prstGeom prst="flowChartManualOperation">
          <a:avLst/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511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Machine Learning</a:t>
          </a:r>
          <a:endParaRPr lang="en-US" sz="37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Projetos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Modelos</a:t>
          </a:r>
          <a:endParaRPr lang="en-US" sz="2900" kern="1200"/>
        </a:p>
      </dsp:txBody>
      <dsp:txXfrm rot="5400000">
        <a:off x="3381002" y="708341"/>
        <a:ext cx="3143994" cy="2125028"/>
      </dsp:txXfrm>
    </dsp:sp>
    <dsp:sp modelId="{D57FF083-3B99-4758-A447-D73D54FD98F6}">
      <dsp:nvSpPr>
        <dsp:cNvPr id="0" name=""/>
        <dsp:cNvSpPr/>
      </dsp:nvSpPr>
      <dsp:spPr>
        <a:xfrm rot="16200000">
          <a:off x="6561937" y="198858"/>
          <a:ext cx="3541712" cy="3143994"/>
        </a:xfrm>
        <a:prstGeom prst="flowChartManualOperation">
          <a:avLst/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5110" bIns="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Projeto</a:t>
          </a:r>
          <a:endParaRPr lang="en-US" sz="37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Frameworks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Modelagem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Testes</a:t>
          </a:r>
          <a:endParaRPr lang="en-US" sz="2900" kern="1200"/>
        </a:p>
      </dsp:txBody>
      <dsp:txXfrm rot="5400000">
        <a:off x="6760796" y="708341"/>
        <a:ext cx="3143994" cy="2125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97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6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30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7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1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3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5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2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914400" indent="-4572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Courier New" panose="02070309020205020404" pitchFamily="49" charset="0"/>
              <a:buChar char="o"/>
              <a:defRPr/>
            </a:lvl4pPr>
            <a:lvl5pPr marL="2171700" indent="-3429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1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1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7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7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6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A759F-F39C-49D3-BA8D-B6132135F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aplicado: sistema de recomendação para mercado de capitais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2EA2A6-E938-49A7-A7C9-E473016C9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Duvidas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mtClean="0"/>
              <a:t>Arquitetura de projeto com machine learning? Serviço?</a:t>
            </a:r>
          </a:p>
          <a:p>
            <a:r>
              <a:rPr lang="pt-BR" smtClean="0"/>
              <a:t>Interface com usuário?</a:t>
            </a:r>
          </a:p>
          <a:p>
            <a:r>
              <a:rPr lang="pt-BR" smtClean="0"/>
              <a:t>Treinamento estático ou dinâmico? Streaming ou dump de dados?</a:t>
            </a:r>
          </a:p>
          <a:p>
            <a:r>
              <a:rPr lang="pt-BR" smtClean="0"/>
              <a:t>Jupyter + Django?</a:t>
            </a:r>
          </a:p>
          <a:p>
            <a:r>
              <a:rPr lang="pt-BR" smtClean="0"/>
              <a:t>Fontes?</a:t>
            </a:r>
          </a:p>
          <a:p>
            <a:pPr lvl="1"/>
            <a:r>
              <a:rPr lang="pt-BR" smtClean="0"/>
              <a:t>Projetos/Exemplos</a:t>
            </a:r>
          </a:p>
          <a:p>
            <a:pPr lvl="1"/>
            <a:r>
              <a:rPr lang="pt-BR" smtClean="0"/>
              <a:t>Datasets</a:t>
            </a:r>
          </a:p>
          <a:p>
            <a:pPr lvl="1"/>
            <a:r>
              <a:rPr lang="pt-BR" smtClean="0"/>
              <a:t>Bibliografia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Dúvidas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Entrega do Projeto	</a:t>
            </a:r>
          </a:p>
          <a:p>
            <a:pPr lvl="1"/>
            <a:r>
              <a:rPr lang="pt-BR" smtClean="0"/>
              <a:t>Trabalho escrito?</a:t>
            </a:r>
          </a:p>
          <a:p>
            <a:pPr lvl="1"/>
            <a:r>
              <a:rPr lang="pt-BR" smtClean="0"/>
              <a:t>Demonstração da aplicação?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3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44C04-3F77-4FD4-9E83-6262B42C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CB06C83-C1D3-4A8D-AEF7-6C8BAB06A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33140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9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Histórico</a:t>
            </a:r>
            <a:endParaRPr lang="pt-B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03207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4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Desafio - público</a:t>
            </a:r>
            <a:endParaRPr lang="pt-B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610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7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situação</a:t>
            </a:r>
            <a:endParaRPr lang="pt-B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27976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6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DEsafio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mtClean="0"/>
              <a:t>Previsão do preços de ativos negociados em bolsa</a:t>
            </a:r>
          </a:p>
          <a:p>
            <a:pPr lvl="1"/>
            <a:r>
              <a:rPr lang="pt-BR" smtClean="0"/>
              <a:t>Uso de ensembles. Composição de estimadores com intervalo de tempo distintos.</a:t>
            </a:r>
          </a:p>
          <a:p>
            <a:pPr lvl="2"/>
            <a:r>
              <a:rPr lang="pt-BR" smtClean="0"/>
              <a:t>Semanal, mensal, trimestral e anual</a:t>
            </a:r>
          </a:p>
          <a:p>
            <a:pPr lvl="2"/>
            <a:r>
              <a:rPr lang="pt-BR" smtClean="0"/>
              <a:t>Classificadores de valatilidade</a:t>
            </a:r>
          </a:p>
          <a:p>
            <a:pPr lvl="1"/>
            <a:r>
              <a:rPr lang="pt-BR" smtClean="0"/>
              <a:t>Histórico de preços</a:t>
            </a:r>
          </a:p>
          <a:p>
            <a:pPr lvl="2"/>
            <a:r>
              <a:rPr lang="pt-BR" smtClean="0"/>
              <a:t>Abertura, Fechamento, Mais alto, Mais baixo</a:t>
            </a:r>
          </a:p>
          <a:p>
            <a:pPr lvl="2"/>
            <a:r>
              <a:rPr lang="pt-BR" smtClean="0"/>
              <a:t>Volume, e quantidade.</a:t>
            </a:r>
          </a:p>
          <a:p>
            <a:pPr lvl="1"/>
            <a:r>
              <a:rPr lang="pt-BR" smtClean="0"/>
              <a:t>Uso variáveis setoriais para determinados ativos </a:t>
            </a:r>
          </a:p>
          <a:p>
            <a:pPr lvl="2"/>
            <a:r>
              <a:rPr lang="pt-BR"/>
              <a:t>P</a:t>
            </a:r>
            <a:r>
              <a:rPr lang="pt-BR" smtClean="0"/>
              <a:t>reço do petróleo</a:t>
            </a:r>
          </a:p>
          <a:p>
            <a:pPr lvl="2"/>
            <a:r>
              <a:rPr lang="pt-BR" smtClean="0"/>
              <a:t>Preço do minério</a:t>
            </a:r>
          </a:p>
          <a:p>
            <a:pPr lvl="2"/>
            <a:r>
              <a:rPr lang="pt-BR" smtClean="0"/>
              <a:t>Preço da soja</a:t>
            </a:r>
          </a:p>
        </p:txBody>
      </p:sp>
    </p:spTree>
    <p:extLst>
      <p:ext uri="{BB962C8B-B14F-4D97-AF65-F5344CB8AC3E}">
        <p14:creationId xmlns:p14="http://schemas.microsoft.com/office/powerpoint/2010/main" val="27664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B525-2FBC-4AF1-802A-5DE81D0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DATASETs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99C82-0208-4217-947A-5DB0B798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Bovespa: market data</a:t>
            </a:r>
          </a:p>
          <a:p>
            <a:pPr lvl="1"/>
            <a:r>
              <a:rPr lang="pt-BR" smtClean="0"/>
              <a:t>Dados do mercado</a:t>
            </a:r>
          </a:p>
          <a:p>
            <a:r>
              <a:rPr lang="pt-BR" smtClean="0"/>
              <a:t>IPEADATA</a:t>
            </a:r>
          </a:p>
          <a:p>
            <a:pPr lvl="1"/>
            <a:r>
              <a:rPr lang="pt-BR" smtClean="0"/>
              <a:t>Dados econômicos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8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99188-54C9-42A2-8264-85602DD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FCB48-502D-489C-B3C6-64AAA7C0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Artigos no medium, blogs, kaggle</a:t>
            </a:r>
          </a:p>
          <a:p>
            <a:r>
              <a:rPr lang="pt-BR" smtClean="0"/>
              <a:t>Curso no Udacity: </a:t>
            </a:r>
            <a:r>
              <a:rPr lang="pt-BR"/>
              <a:t>Machine Learning for </a:t>
            </a:r>
            <a:r>
              <a:rPr lang="pt-BR" smtClean="0"/>
              <a:t>Trading</a:t>
            </a:r>
            <a:r>
              <a:rPr lang="pt-BR"/>
              <a:t/>
            </a:r>
            <a:br>
              <a:rPr lang="pt-BR"/>
            </a:br>
            <a:endParaRPr lang="pt-BR" smtClean="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8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dificuldades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Não </a:t>
            </a:r>
            <a:r>
              <a:rPr lang="pt-BR" smtClean="0"/>
              <a:t>familiaridade com os </a:t>
            </a:r>
            <a:r>
              <a:rPr lang="pt-BR" smtClean="0"/>
              <a:t>modelos e suas análises</a:t>
            </a:r>
          </a:p>
          <a:p>
            <a:r>
              <a:rPr lang="pt-BR" smtClean="0"/>
              <a:t>Inexperiência com projetos em Python e Data </a:t>
            </a:r>
            <a:r>
              <a:rPr lang="pt-BR" smtClean="0"/>
              <a:t>science</a:t>
            </a:r>
          </a:p>
          <a:p>
            <a:r>
              <a:rPr lang="pt-BR" smtClean="0"/>
              <a:t>Ausência de prática com as ferramentas de machine learning</a:t>
            </a:r>
            <a:endParaRPr lang="pt-BR" smtClean="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1026</TotalTime>
  <Words>221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Trebuchet MS</vt:lpstr>
      <vt:lpstr>Tw Cen MT</vt:lpstr>
      <vt:lpstr>Wingdings</vt:lpstr>
      <vt:lpstr>Circuit</vt:lpstr>
      <vt:lpstr>Projeto aplicado: sistema de recomendação para mercado de capitais</vt:lpstr>
      <vt:lpstr>Sumário</vt:lpstr>
      <vt:lpstr>Histórico</vt:lpstr>
      <vt:lpstr>Desafio - público</vt:lpstr>
      <vt:lpstr>situação</vt:lpstr>
      <vt:lpstr>DEsafio</vt:lpstr>
      <vt:lpstr>DATASETs</vt:lpstr>
      <vt:lpstr>Materiais</vt:lpstr>
      <vt:lpstr>dificuldades</vt:lpstr>
      <vt:lpstr>Duvidas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aplicado: sistema de recomendação para mercado de capitais</dc:title>
  <dc:creator>adriano</dc:creator>
  <cp:lastModifiedBy>Adriano Marabuco</cp:lastModifiedBy>
  <cp:revision>19</cp:revision>
  <dcterms:created xsi:type="dcterms:W3CDTF">2019-02-14T16:22:05Z</dcterms:created>
  <dcterms:modified xsi:type="dcterms:W3CDTF">2019-02-20T13:29:39Z</dcterms:modified>
</cp:coreProperties>
</file>