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58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5" dirty="0"/>
              <a:t>PH </a:t>
            </a:r>
            <a:r>
              <a:rPr spc="-95" dirty="0"/>
              <a:t>NO: </a:t>
            </a:r>
            <a:r>
              <a:rPr spc="-35" dirty="0"/>
              <a:t>9963486280,</a:t>
            </a:r>
            <a:r>
              <a:rPr spc="-60" dirty="0"/>
              <a:t> </a:t>
            </a:r>
            <a:r>
              <a:rPr spc="-35" dirty="0"/>
              <a:t>040-40025423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90" dirty="0"/>
              <a:t>QUALITY </a:t>
            </a:r>
            <a:r>
              <a:rPr spc="-75" dirty="0"/>
              <a:t>THOUGHT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5" dirty="0"/>
              <a:t>PH </a:t>
            </a:r>
            <a:r>
              <a:rPr spc="-95" dirty="0"/>
              <a:t>NO: </a:t>
            </a:r>
            <a:r>
              <a:rPr spc="-35" dirty="0"/>
              <a:t>9963486280,</a:t>
            </a:r>
            <a:r>
              <a:rPr spc="-60" dirty="0"/>
              <a:t> </a:t>
            </a:r>
            <a:r>
              <a:rPr spc="-35" dirty="0"/>
              <a:t>040-40025423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90" dirty="0"/>
              <a:t>QUALITY </a:t>
            </a:r>
            <a:r>
              <a:rPr spc="-75" dirty="0"/>
              <a:t>THOUGHT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5" dirty="0"/>
              <a:t>PH </a:t>
            </a:r>
            <a:r>
              <a:rPr spc="-95" dirty="0"/>
              <a:t>NO: </a:t>
            </a:r>
            <a:r>
              <a:rPr spc="-35" dirty="0"/>
              <a:t>9963486280,</a:t>
            </a:r>
            <a:r>
              <a:rPr spc="-60" dirty="0"/>
              <a:t> </a:t>
            </a:r>
            <a:r>
              <a:rPr spc="-35" dirty="0"/>
              <a:t>040-40025423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90" dirty="0"/>
              <a:t>QUALITY </a:t>
            </a:r>
            <a:r>
              <a:rPr spc="-75" dirty="0"/>
              <a:t>THOUGHT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5" dirty="0"/>
              <a:t>PH </a:t>
            </a:r>
            <a:r>
              <a:rPr spc="-95" dirty="0"/>
              <a:t>NO: </a:t>
            </a:r>
            <a:r>
              <a:rPr spc="-35" dirty="0"/>
              <a:t>9963486280,</a:t>
            </a:r>
            <a:r>
              <a:rPr spc="-60" dirty="0"/>
              <a:t> </a:t>
            </a:r>
            <a:r>
              <a:rPr spc="-35" dirty="0"/>
              <a:t>040-40025423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90" dirty="0"/>
              <a:t>QUALITY </a:t>
            </a:r>
            <a:r>
              <a:rPr spc="-75" dirty="0"/>
              <a:t>THOUGHT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5" dirty="0"/>
              <a:t>PH </a:t>
            </a:r>
            <a:r>
              <a:rPr spc="-95" dirty="0"/>
              <a:t>NO: </a:t>
            </a:r>
            <a:r>
              <a:rPr spc="-35" dirty="0"/>
              <a:t>9963486280,</a:t>
            </a:r>
            <a:r>
              <a:rPr spc="-60" dirty="0"/>
              <a:t> </a:t>
            </a:r>
            <a:r>
              <a:rPr spc="-35" dirty="0"/>
              <a:t>040-40025423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90" dirty="0"/>
              <a:t>QUALITY </a:t>
            </a:r>
            <a:r>
              <a:rPr spc="-75" dirty="0"/>
              <a:t>THOUGHT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6416" y="9194748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38100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6416" y="9227515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9144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9411381"/>
            <a:ext cx="2414270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5" dirty="0"/>
              <a:t>PH </a:t>
            </a:r>
            <a:r>
              <a:rPr spc="-95" dirty="0"/>
              <a:t>NO: </a:t>
            </a:r>
            <a:r>
              <a:rPr spc="-35" dirty="0"/>
              <a:t>9963486280,</a:t>
            </a:r>
            <a:r>
              <a:rPr spc="-60" dirty="0"/>
              <a:t> </a:t>
            </a:r>
            <a:r>
              <a:rPr spc="-35" dirty="0"/>
              <a:t>040-40025423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2004" y="9233073"/>
            <a:ext cx="141858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90" dirty="0"/>
              <a:t>QUALITY </a:t>
            </a:r>
            <a:r>
              <a:rPr spc="-75" dirty="0"/>
              <a:t>THOUGHT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473" y="1003125"/>
            <a:ext cx="4534948" cy="1735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3100" y="3136771"/>
            <a:ext cx="4484711" cy="2828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650" y="6520433"/>
            <a:ext cx="310515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057275"/>
            <a:ext cx="5915025" cy="425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4544" y="914400"/>
            <a:ext cx="5759850" cy="372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143093"/>
            <a:ext cx="5708276" cy="3451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828" y="1089572"/>
            <a:ext cx="5322190" cy="3634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9500" y="5233507"/>
            <a:ext cx="5503333" cy="2143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74535"/>
            <a:ext cx="5778291" cy="345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8739" y="5159207"/>
            <a:ext cx="5258853" cy="1481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66761"/>
            <a:ext cx="5806289" cy="3567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7232" y="4827547"/>
            <a:ext cx="5705856" cy="3376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865050" cy="528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61982"/>
            <a:ext cx="5943600" cy="3051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4253979"/>
            <a:ext cx="5879690" cy="4725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81056"/>
            <a:ext cx="5186082" cy="4124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8278" y="914400"/>
            <a:ext cx="5329740" cy="4334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7992" y="5511291"/>
            <a:ext cx="5716992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911515" cy="314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8225" y="1000125"/>
            <a:ext cx="3105150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3819111"/>
            <a:ext cx="3105150" cy="1371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9175" y="5646673"/>
            <a:ext cx="310515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1075" y="6912736"/>
            <a:ext cx="3105150" cy="771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0" y="1629536"/>
            <a:ext cx="520065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4947" y="2681970"/>
            <a:ext cx="5873052" cy="4284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990600"/>
            <a:ext cx="43434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538" y="914400"/>
            <a:ext cx="5379461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3537" y="5642228"/>
            <a:ext cx="5524462" cy="238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728" y="914400"/>
            <a:ext cx="5853271" cy="233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3491991"/>
            <a:ext cx="5943600" cy="3225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0731" y="914400"/>
            <a:ext cx="5607268" cy="344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8315" y="4384547"/>
            <a:ext cx="5679684" cy="2691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539" y="914400"/>
            <a:ext cx="5857460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185028"/>
            <a:ext cx="5943600" cy="351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027618"/>
            <a:ext cx="5823455" cy="2795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4116654"/>
            <a:ext cx="5750582" cy="3375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012" y="1156526"/>
            <a:ext cx="5771021" cy="2137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3921252"/>
            <a:ext cx="5943600" cy="454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888117" cy="3438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088" y="307847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20040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6076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3884" y="316991"/>
            <a:ext cx="0" cy="9425940"/>
          </a:xfrm>
          <a:custGeom>
            <a:avLst/>
            <a:gdLst/>
            <a:ahLst/>
            <a:cxnLst/>
            <a:rect l="l" t="t" r="r" b="b"/>
            <a:pathLst>
              <a:path h="9425940">
                <a:moveTo>
                  <a:pt x="0" y="0"/>
                </a:moveTo>
                <a:lnTo>
                  <a:pt x="0" y="94259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88" y="9752076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9739883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>
                <a:moveTo>
                  <a:pt x="0" y="0"/>
                </a:moveTo>
                <a:lnTo>
                  <a:pt x="71277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</dc:creator>
  <cp:lastModifiedBy>amara</cp:lastModifiedBy>
  <cp:revision>2</cp:revision>
  <dcterms:created xsi:type="dcterms:W3CDTF">2019-10-16T18:00:12Z</dcterms:created>
  <dcterms:modified xsi:type="dcterms:W3CDTF">2019-10-16T18:19:18Z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2019-10-16T00:00:00Z</vt:filetime>
  </property>
</Properties>
</file>