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699" r:id="rId2"/>
  </p:sldMasterIdLst>
  <p:sldIdLst>
    <p:sldId id="281" r:id="rId3"/>
    <p:sldId id="256" r:id="rId4"/>
    <p:sldId id="258" r:id="rId5"/>
    <p:sldId id="262" r:id="rId6"/>
    <p:sldId id="259" r:id="rId7"/>
    <p:sldId id="260" r:id="rId8"/>
    <p:sldId id="266" r:id="rId9"/>
    <p:sldId id="284" r:id="rId10"/>
    <p:sldId id="263" r:id="rId11"/>
    <p:sldId id="274" r:id="rId12"/>
    <p:sldId id="264" r:id="rId13"/>
    <p:sldId id="265" r:id="rId14"/>
    <p:sldId id="267" r:id="rId15"/>
    <p:sldId id="271" r:id="rId16"/>
    <p:sldId id="272" r:id="rId17"/>
    <p:sldId id="273" r:id="rId18"/>
    <p:sldId id="268" r:id="rId19"/>
    <p:sldId id="269" r:id="rId20"/>
    <p:sldId id="270" r:id="rId21"/>
    <p:sldId id="275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826B8-874C-4437-BD18-1B8B4A23CC65}" v="916" dt="2022-01-14T08:29:54.437"/>
    <p1510:client id="{73FD7D18-4E2B-6ABF-039D-FD58D949B374}" v="857" dt="2022-01-14T23:04:01.969"/>
    <p1510:client id="{7C6BEC2E-C15C-D10D-7718-7C2557533A7F}" v="24" dt="2022-01-15T09:19:33.868"/>
    <p1510:client id="{9BE8650A-D979-D4F0-CECD-7E3C37C38D66}" v="142" dt="2022-01-15T12:21:33.436"/>
    <p1510:client id="{A7A03A15-2F64-BBC8-F712-9FEF3275CDC5}" v="3100" dt="2022-01-14T23:55:22.994"/>
    <p1510:client id="{B1EF1D39-FC2C-1493-0100-D98145F2B94B}" v="1160" dt="2022-01-14T21:39:35.163"/>
    <p1510:client id="{DB9747E7-E7A7-354D-F8DD-CF726E73111E}" v="156" dt="2022-01-15T12:19:13.127"/>
    <p1510:client id="{ED3833FC-A6DC-4EF0-9501-E820006A197C}" v="21" dt="2022-01-15T11:19:09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8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0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3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4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6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8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ileex.xyz/en/difference-computer-program-software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jasoren.com/chatbot-for-telecom-compan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geeksforgeeks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2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BA6A1-4B86-44B5-A88F-773C109F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9" y="3425414"/>
            <a:ext cx="5393360" cy="809370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Group members</a:t>
            </a:r>
            <a:endParaRPr lang="en-US"/>
          </a:p>
        </p:txBody>
      </p:sp>
      <p:sp>
        <p:nvSpPr>
          <p:cNvPr id="54" name="Freeform: Shape 3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05A2-68FA-48F8-9F48-10DB9EDF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58" y="4283689"/>
            <a:ext cx="5393361" cy="2126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Abdullah Ayman       21-101131</a:t>
            </a:r>
          </a:p>
          <a:p>
            <a:pPr marL="457200" indent="-457200">
              <a:buAutoNum type="arabicPeriod"/>
            </a:pPr>
            <a:r>
              <a:rPr lang="en-US"/>
              <a:t>Asem Ebrahim           21-101159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/>
              <a:t>Amar Wael                 21-101152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Youssef Nagah           21-101139</a:t>
            </a: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  <p:sp>
        <p:nvSpPr>
          <p:cNvPr id="55" name="Oval 3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3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716EC2A-1344-489E-8EC1-59C72C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57" name="Freeform: Shape 3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8" name="Straight Connector 3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4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4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9F4FBC-584B-41E3-AC50-5C325297470C}"/>
              </a:ext>
            </a:extLst>
          </p:cNvPr>
          <p:cNvCxnSpPr/>
          <p:nvPr/>
        </p:nvCxnSpPr>
        <p:spPr>
          <a:xfrm flipV="1">
            <a:off x="320162" y="3168828"/>
            <a:ext cx="6489290" cy="12292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3C05A819-E182-4C34-A574-796224996CB9}"/>
              </a:ext>
            </a:extLst>
          </p:cNvPr>
          <p:cNvSpPr txBox="1"/>
          <p:nvPr/>
        </p:nvSpPr>
        <p:spPr>
          <a:xfrm>
            <a:off x="160865" y="315375"/>
            <a:ext cx="7118553" cy="252376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000" b="1" dirty="0">
                <a:ea typeface="+mn-lt"/>
                <a:cs typeface="+mn-lt"/>
              </a:rPr>
              <a:t>CSE 021 </a:t>
            </a:r>
            <a:r>
              <a:rPr lang="en-US" sz="4000" dirty="0">
                <a:ea typeface="+mn-lt"/>
                <a:cs typeface="+mn-lt"/>
              </a:rPr>
              <a:t>introduction to computer programming</a:t>
            </a:r>
            <a:endParaRPr lang="en-US" sz="4000" dirty="0">
              <a:cs typeface="Calibri"/>
            </a:endParaRPr>
          </a:p>
          <a:p>
            <a:pPr algn="ctr">
              <a:spcAft>
                <a:spcPts val="600"/>
              </a:spcAft>
            </a:pPr>
            <a:r>
              <a:rPr lang="en-US" sz="4000" b="1" dirty="0">
                <a:ea typeface="+mn-lt"/>
                <a:cs typeface="+mn-lt"/>
              </a:rPr>
              <a:t>Instructor: </a:t>
            </a:r>
            <a:r>
              <a:rPr lang="en-US" sz="4000" dirty="0">
                <a:ea typeface="+mn-lt"/>
                <a:cs typeface="+mn-lt"/>
              </a:rPr>
              <a:t>Dr. Basma Hassan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ea typeface="+mn-lt"/>
                <a:cs typeface="+mn-lt"/>
              </a:rPr>
              <a:t>TAs </a:t>
            </a:r>
            <a:r>
              <a:rPr lang="en-US" sz="2800" dirty="0">
                <a:ea typeface="+mn-lt"/>
                <a:cs typeface="+mn-lt"/>
              </a:rPr>
              <a:t>: Eng. Aya Abdelnaby &amp; </a:t>
            </a:r>
            <a:r>
              <a:rPr lang="en-US" sz="2800" b="1" dirty="0">
                <a:ea typeface="+mn-lt"/>
                <a:cs typeface="+mn-lt"/>
              </a:rPr>
              <a:t> </a:t>
            </a:r>
            <a:r>
              <a:rPr lang="en-US" sz="2800" dirty="0">
                <a:ea typeface="+mn-lt"/>
                <a:cs typeface="+mn-lt"/>
              </a:rPr>
              <a:t>Eng. Karim </a:t>
            </a:r>
            <a:r>
              <a:rPr lang="en-US" sz="2800" dirty="0" err="1">
                <a:ea typeface="+mn-lt"/>
                <a:cs typeface="+mn-lt"/>
              </a:rPr>
              <a:t>Sewilam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49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bile device with apps">
            <a:extLst>
              <a:ext uri="{FF2B5EF4-FFF2-40B4-BE49-F238E27FC236}">
                <a16:creationId xmlns:a16="http://schemas.microsoft.com/office/drawing/2014/main" id="{83358B8E-FF25-47BC-BA22-929F07D84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6" t="9091" r="74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E2ADB-6679-4919-9657-095DAB19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Mobile Services tracing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25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C088A-0640-4116-96C5-37597192A0BF}"/>
              </a:ext>
            </a:extLst>
          </p:cNvPr>
          <p:cNvSpPr txBox="1"/>
          <p:nvPr/>
        </p:nvSpPr>
        <p:spPr>
          <a:xfrm>
            <a:off x="225468" y="340290"/>
            <a:ext cx="54780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If the user choose 'M' this screen will appear.</a:t>
            </a:r>
          </a:p>
        </p:txBody>
      </p:sp>
      <p:pic>
        <p:nvPicPr>
          <p:cNvPr id="9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99B6C87-63E8-4821-807D-4E496137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87" y="2118958"/>
            <a:ext cx="4997884" cy="1524056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8690CD02-7D02-491C-9263-CA82A95F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86" y="443630"/>
            <a:ext cx="5050076" cy="1336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7196C-FB3A-4CDA-98F9-5A6F45BBC707}"/>
              </a:ext>
            </a:extLst>
          </p:cNvPr>
          <p:cNvSpPr txBox="1"/>
          <p:nvPr/>
        </p:nvSpPr>
        <p:spPr>
          <a:xfrm>
            <a:off x="183715" y="2114811"/>
            <a:ext cx="57285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If the user choose'1' Request options appears</a:t>
            </a:r>
          </a:p>
        </p:txBody>
      </p:sp>
      <p:pic>
        <p:nvPicPr>
          <p:cNvPr id="15" name="Picture 16" descr="Text&#10;&#10;Description automatically generated">
            <a:extLst>
              <a:ext uri="{FF2B5EF4-FFF2-40B4-BE49-F238E27FC236}">
                <a16:creationId xmlns:a16="http://schemas.microsoft.com/office/drawing/2014/main" id="{B56AC057-2183-4A00-A8A0-43F6C614D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387" y="4224682"/>
            <a:ext cx="4997884" cy="1498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78A96D-CD48-4482-A6D9-F2122E4E328E}"/>
              </a:ext>
            </a:extLst>
          </p:cNvPr>
          <p:cNvSpPr txBox="1"/>
          <p:nvPr/>
        </p:nvSpPr>
        <p:spPr>
          <a:xfrm>
            <a:off x="326591" y="4063522"/>
            <a:ext cx="53632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If you choose '1' he will ask you about initial and final day and give you your megabytes consumption</a:t>
            </a:r>
          </a:p>
        </p:txBody>
      </p:sp>
    </p:spTree>
    <p:extLst>
      <p:ext uri="{BB962C8B-B14F-4D97-AF65-F5344CB8AC3E}">
        <p14:creationId xmlns:p14="http://schemas.microsoft.com/office/powerpoint/2010/main" val="2339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A1A54-FD44-4FD3-ABA3-A47D12EB8805}"/>
              </a:ext>
            </a:extLst>
          </p:cNvPr>
          <p:cNvSpPr txBox="1"/>
          <p:nvPr/>
        </p:nvSpPr>
        <p:spPr>
          <a:xfrm>
            <a:off x="79332" y="131523"/>
            <a:ext cx="57598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If you choose '2' he will ask you about initial and final day and give you your minutes consumption.</a:t>
            </a:r>
            <a:endParaRPr lang="en-US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665C8-06E4-4384-A0B6-2C9E3B9AFE70}"/>
              </a:ext>
            </a:extLst>
          </p:cNvPr>
          <p:cNvSpPr txBox="1"/>
          <p:nvPr/>
        </p:nvSpPr>
        <p:spPr>
          <a:xfrm>
            <a:off x="83246" y="3538342"/>
            <a:ext cx="561374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If you choose '3' he will ask you about initial and final day and give you your points consumption.</a:t>
            </a:r>
            <a:endParaRPr lang="en-US" sz="3600">
              <a:cs typeface="Calibri"/>
            </a:endParaRPr>
          </a:p>
        </p:txBody>
      </p:sp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2717F3F5-7537-4DFA-AB3A-571B9CA9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606" y="394200"/>
            <a:ext cx="4569911" cy="1591546"/>
          </a:xfrm>
          <a:prstGeom prst="rect">
            <a:avLst/>
          </a:prstGeom>
        </p:spPr>
      </p:pic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50065484-45E0-41CB-8122-6AB24CBA7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51" y="3534868"/>
            <a:ext cx="4382021" cy="18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9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513DE-3631-4F71-AB7F-9A1D67A28905}"/>
              </a:ext>
            </a:extLst>
          </p:cNvPr>
          <p:cNvSpPr txBox="1"/>
          <p:nvPr/>
        </p:nvSpPr>
        <p:spPr>
          <a:xfrm>
            <a:off x="235907" y="434236"/>
            <a:ext cx="64070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If you choose '4' he will give you your number in waiting  list and time of waiting.</a:t>
            </a:r>
            <a:endParaRPr lang="en-GB" sz="3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CA2DE-3FC8-4856-9C2C-B1169850C9F2}"/>
              </a:ext>
            </a:extLst>
          </p:cNvPr>
          <p:cNvSpPr txBox="1"/>
          <p:nvPr/>
        </p:nvSpPr>
        <p:spPr>
          <a:xfrm>
            <a:off x="235907" y="2824619"/>
            <a:ext cx="61461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If you choose '5' he will give you customer service contacts</a:t>
            </a:r>
            <a:endParaRPr lang="en-GB">
              <a:cs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8EF4F2C-6525-4258-98AF-E20B941D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525" y="438181"/>
            <a:ext cx="4674294" cy="1806295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D619574E-81CE-44A4-AEEF-9FBE576A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23" y="3012665"/>
            <a:ext cx="4674297" cy="1124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3D4BD-202F-4F10-905F-5E10F4858E48}"/>
              </a:ext>
            </a:extLst>
          </p:cNvPr>
          <p:cNvSpPr txBox="1"/>
          <p:nvPr/>
        </p:nvSpPr>
        <p:spPr>
          <a:xfrm>
            <a:off x="402921" y="4860099"/>
            <a:ext cx="56137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Back to main mobile options , If you choose '2' he will give you all your info.</a:t>
            </a:r>
          </a:p>
        </p:txBody>
      </p:sp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33421892-C600-4B13-B920-10CC6B732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523" y="4775629"/>
            <a:ext cx="4632542" cy="19100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470007-0231-4A4F-8B76-8FC31AD481D4}"/>
              </a:ext>
            </a:extLst>
          </p:cNvPr>
          <p:cNvCxnSpPr/>
          <p:nvPr/>
        </p:nvCxnSpPr>
        <p:spPr>
          <a:xfrm>
            <a:off x="734961" y="4510110"/>
            <a:ext cx="11024417" cy="36871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2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92B8E-DC0C-492E-B195-CB6526F1FC00}"/>
              </a:ext>
            </a:extLst>
          </p:cNvPr>
          <p:cNvSpPr txBox="1"/>
          <p:nvPr/>
        </p:nvSpPr>
        <p:spPr>
          <a:xfrm>
            <a:off x="277660" y="225468"/>
            <a:ext cx="529015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If you choose '3',he will ask you to choose recharging or billing.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38AA-81F3-48D3-B919-0E02EF4C744A}"/>
              </a:ext>
            </a:extLst>
          </p:cNvPr>
          <p:cNvSpPr txBox="1"/>
          <p:nvPr/>
        </p:nvSpPr>
        <p:spPr>
          <a:xfrm>
            <a:off x="277660" y="2093934"/>
            <a:ext cx="524840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/>
              <a:t>If you choose '1',he will ask you about amount of transaction then add it to your balance</a:t>
            </a:r>
            <a:endParaRPr lang="en-GB" sz="36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75353-7A00-4CA5-B395-728F73293CB0}"/>
              </a:ext>
            </a:extLst>
          </p:cNvPr>
          <p:cNvSpPr txBox="1"/>
          <p:nvPr/>
        </p:nvSpPr>
        <p:spPr>
          <a:xfrm>
            <a:off x="326589" y="4835959"/>
            <a:ext cx="506051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/>
              <a:t>If you choose '2', he will renew your quota if you have enough balance.</a:t>
            </a:r>
            <a:endParaRPr lang="en-GB" sz="3600">
              <a:cs typeface="Calibri"/>
            </a:endParaRP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FF7DB127-0C4D-4A85-8978-EDAA374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51" y="287365"/>
            <a:ext cx="5029199" cy="1638201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5F80A0BE-F8C9-446E-BFE1-D97462F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50" y="2398537"/>
            <a:ext cx="5029199" cy="1455502"/>
          </a:xfrm>
          <a:prstGeom prst="rect">
            <a:avLst/>
          </a:prstGeom>
        </p:spPr>
      </p:pic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1D9C0126-1015-42D9-9955-5272DC694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813" y="4603305"/>
            <a:ext cx="5039636" cy="205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2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8673C-05A2-4A20-846B-ECC4D40CCC11}"/>
              </a:ext>
            </a:extLst>
          </p:cNvPr>
          <p:cNvSpPr txBox="1"/>
          <p:nvPr/>
        </p:nvSpPr>
        <p:spPr>
          <a:xfrm>
            <a:off x="246345" y="246345"/>
            <a:ext cx="5457170" cy="174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/>
              <a:t>If you don't have enough money, he will ask you if you want to recharge.</a:t>
            </a:r>
            <a:endParaRPr lang="en-GB" sz="3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40938-D266-4EA7-83B4-5EB75A17FB24}"/>
              </a:ext>
            </a:extLst>
          </p:cNvPr>
          <p:cNvSpPr txBox="1"/>
          <p:nvPr/>
        </p:nvSpPr>
        <p:spPr>
          <a:xfrm>
            <a:off x="201330" y="2090673"/>
            <a:ext cx="605215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/>
              <a:t>If you recharge your balance, he will ask you if you want to renew your quota and renew it.</a:t>
            </a:r>
            <a:endParaRPr lang="en-GB" sz="36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0D87-6185-4E8E-9DB7-555D7576CAD2}"/>
              </a:ext>
            </a:extLst>
          </p:cNvPr>
          <p:cNvSpPr txBox="1"/>
          <p:nvPr/>
        </p:nvSpPr>
        <p:spPr>
          <a:xfrm>
            <a:off x="246345" y="4453002"/>
            <a:ext cx="62400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Back to main mobile options , If you choose '4' he will let you to write your complaint.</a:t>
            </a:r>
          </a:p>
          <a:p>
            <a:endParaRPr lang="en-GB" sz="3600">
              <a:cs typeface="Calibri"/>
            </a:endParaRP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5E2C32AF-C0D9-4B5B-832A-063D4526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66" y="4305865"/>
            <a:ext cx="5248405" cy="1962325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E6CFD1D7-5FCE-4ED4-AA23-ABD4957C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66" y="208932"/>
            <a:ext cx="5248405" cy="1878575"/>
          </a:xfrm>
          <a:prstGeom prst="rect">
            <a:avLst/>
          </a:prstGeom>
        </p:spPr>
      </p:pic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78320A6A-DB8B-4B39-BECD-3B8D71628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66" y="2443196"/>
            <a:ext cx="5248405" cy="15749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D9F84E-5B33-4CEA-8903-6569C50732A8}"/>
              </a:ext>
            </a:extLst>
          </p:cNvPr>
          <p:cNvCxnSpPr/>
          <p:nvPr/>
        </p:nvCxnSpPr>
        <p:spPr>
          <a:xfrm>
            <a:off x="734961" y="4113452"/>
            <a:ext cx="11024417" cy="36871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4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06A80-6CBC-4514-BB50-542104F1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ADSL Services tracing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1961714-07BE-42D3-BF6E-41F24102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B492B-1518-4B43-A8BC-B25BE1C86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05029" y="22724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143FEDF-623D-4930-8A0C-8273A4E0D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41468" y="14954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DC6B49E-BEA7-4AC5-86C4-32E1921EB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49360" y="52556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4926A-8342-4951-B4A2-CDD468C53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80316" y="58811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D541361-9BB5-4595-843F-3864F5228383}"/>
              </a:ext>
            </a:extLst>
          </p:cNvPr>
          <p:cNvSpPr>
            <a:spLocks noGrp="1"/>
          </p:cNvSpPr>
          <p:nvPr/>
        </p:nvSpPr>
        <p:spPr>
          <a:xfrm>
            <a:off x="473868" y="328086"/>
            <a:ext cx="5353497" cy="128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Asking you which service do you  want</a:t>
            </a:r>
          </a:p>
        </p:txBody>
      </p:sp>
      <p:pic>
        <p:nvPicPr>
          <p:cNvPr id="27" name="Picture 27" descr="Text&#10;&#10;Description automatically generated">
            <a:extLst>
              <a:ext uri="{FF2B5EF4-FFF2-40B4-BE49-F238E27FC236}">
                <a16:creationId xmlns:a16="http://schemas.microsoft.com/office/drawing/2014/main" id="{62019AB0-FD35-41E8-83AC-8366C2DB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03" y="324849"/>
            <a:ext cx="5545393" cy="1279883"/>
          </a:xfrm>
          <a:prstGeom prst="rect">
            <a:avLst/>
          </a:prstGeom>
        </p:spPr>
      </p:pic>
      <p:pic>
        <p:nvPicPr>
          <p:cNvPr id="31" name="Picture 31" descr="Text&#10;&#10;Description automatically generated">
            <a:extLst>
              <a:ext uri="{FF2B5EF4-FFF2-40B4-BE49-F238E27FC236}">
                <a16:creationId xmlns:a16="http://schemas.microsoft.com/office/drawing/2014/main" id="{C21A59BB-AED3-453F-8A2B-B28546CE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03" y="2032735"/>
            <a:ext cx="5545394" cy="2153434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D63BF53E-98A3-4479-A319-866FD6F56D4E}"/>
              </a:ext>
            </a:extLst>
          </p:cNvPr>
          <p:cNvSpPr>
            <a:spLocks noGrp="1"/>
          </p:cNvSpPr>
          <p:nvPr/>
        </p:nvSpPr>
        <p:spPr>
          <a:xfrm>
            <a:off x="473868" y="2036440"/>
            <a:ext cx="4628368" cy="216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When you choose Request, the chatbot asks you what do you want to request for</a:t>
            </a:r>
          </a:p>
        </p:txBody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id="{8D3D9D94-7D9F-46A0-A2F2-3073FF4A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884" y="4504898"/>
            <a:ext cx="6405715" cy="1473847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89BF6B8B-5006-489B-A1C8-8293068BEFE1}"/>
              </a:ext>
            </a:extLst>
          </p:cNvPr>
          <p:cNvSpPr>
            <a:spLocks noGrp="1"/>
          </p:cNvSpPr>
          <p:nvPr/>
        </p:nvSpPr>
        <p:spPr>
          <a:xfrm>
            <a:off x="473867" y="4506794"/>
            <a:ext cx="4628368" cy="146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From which day do you want to know you consumption</a:t>
            </a:r>
          </a:p>
        </p:txBody>
      </p:sp>
    </p:spTree>
    <p:extLst>
      <p:ext uri="{BB962C8B-B14F-4D97-AF65-F5344CB8AC3E}">
        <p14:creationId xmlns:p14="http://schemas.microsoft.com/office/powerpoint/2010/main" val="188774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134B0A-4A69-4479-830A-2BBCD969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755" y="639515"/>
            <a:ext cx="5815780" cy="6997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7399D8-74B3-429E-9272-712EB70B6ED1}"/>
              </a:ext>
            </a:extLst>
          </p:cNvPr>
          <p:cNvSpPr>
            <a:spLocks noGrp="1"/>
          </p:cNvSpPr>
          <p:nvPr/>
        </p:nvSpPr>
        <p:spPr>
          <a:xfrm>
            <a:off x="731965" y="598472"/>
            <a:ext cx="4628368" cy="61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And to which day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144A477-0E18-4BC8-8041-FA3B5AFF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32" y="2367780"/>
            <a:ext cx="6024716" cy="7213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26156B9-B436-47B2-9B68-C121ACA3C087}"/>
              </a:ext>
            </a:extLst>
          </p:cNvPr>
          <p:cNvSpPr>
            <a:spLocks noGrp="1"/>
          </p:cNvSpPr>
          <p:nvPr/>
        </p:nvSpPr>
        <p:spPr>
          <a:xfrm>
            <a:off x="731965" y="1643150"/>
            <a:ext cx="4923335" cy="216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It sums you consumption through this period and gives you the total consumption</a:t>
            </a:r>
          </a:p>
        </p:txBody>
      </p:sp>
      <p:pic>
        <p:nvPicPr>
          <p:cNvPr id="9" name="Picture 14" descr="Text&#10;&#10;Description automatically generated">
            <a:extLst>
              <a:ext uri="{FF2B5EF4-FFF2-40B4-BE49-F238E27FC236}">
                <a16:creationId xmlns:a16="http://schemas.microsoft.com/office/drawing/2014/main" id="{320ACC42-EA97-48D7-9BD1-5014279E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143" y="4375720"/>
            <a:ext cx="6491748" cy="224839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66BE12-3152-4A8D-8EF8-581CC36585F5}"/>
              </a:ext>
            </a:extLst>
          </p:cNvPr>
          <p:cNvCxnSpPr/>
          <p:nvPr/>
        </p:nvCxnSpPr>
        <p:spPr>
          <a:xfrm>
            <a:off x="734961" y="3967315"/>
            <a:ext cx="11024417" cy="36871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0D1C776-514D-4667-94B9-81132F5C8E49}"/>
              </a:ext>
            </a:extLst>
          </p:cNvPr>
          <p:cNvSpPr>
            <a:spLocks noGrp="1"/>
          </p:cNvSpPr>
          <p:nvPr/>
        </p:nvSpPr>
        <p:spPr>
          <a:xfrm>
            <a:off x="731965" y="4371601"/>
            <a:ext cx="4628368" cy="216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When you choose Waiting list in (requests) the chatbot gives you your number and an estimated waiting time</a:t>
            </a:r>
          </a:p>
        </p:txBody>
      </p:sp>
    </p:spTree>
    <p:extLst>
      <p:ext uri="{BB962C8B-B14F-4D97-AF65-F5344CB8AC3E}">
        <p14:creationId xmlns:p14="http://schemas.microsoft.com/office/powerpoint/2010/main" val="215761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AD38313-1416-4C32-9868-91F64921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17" y="353418"/>
            <a:ext cx="5754328" cy="16406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76F723-B73B-479A-859E-2A165AE54C6D}"/>
              </a:ext>
            </a:extLst>
          </p:cNvPr>
          <p:cNvSpPr>
            <a:spLocks noGrp="1"/>
          </p:cNvSpPr>
          <p:nvPr/>
        </p:nvSpPr>
        <p:spPr>
          <a:xfrm>
            <a:off x="670513" y="352666"/>
            <a:ext cx="5427238" cy="163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When you choose customer service (3), it gives you our hotline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940394-5309-4BEC-9FB0-55B93137EEFB}"/>
              </a:ext>
            </a:extLst>
          </p:cNvPr>
          <p:cNvCxnSpPr/>
          <p:nvPr/>
        </p:nvCxnSpPr>
        <p:spPr>
          <a:xfrm>
            <a:off x="759541" y="2099186"/>
            <a:ext cx="11024417" cy="36871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58B6D905-6131-4035-A2BB-B66CC13D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16" y="2244924"/>
            <a:ext cx="5717458" cy="23067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56CC22-A3C2-484F-A825-6414222EA102}"/>
              </a:ext>
            </a:extLst>
          </p:cNvPr>
          <p:cNvSpPr>
            <a:spLocks noGrp="1"/>
          </p:cNvSpPr>
          <p:nvPr/>
        </p:nvSpPr>
        <p:spPr>
          <a:xfrm>
            <a:off x="670512" y="2245375"/>
            <a:ext cx="5132271" cy="229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When you choose General information from (Services), you get all  your information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6A8BD0-AF7D-4275-91EB-F39A37FF8B9B}"/>
              </a:ext>
            </a:extLst>
          </p:cNvPr>
          <p:cNvCxnSpPr>
            <a:cxnSpLocks/>
          </p:cNvCxnSpPr>
          <p:nvPr/>
        </p:nvCxnSpPr>
        <p:spPr>
          <a:xfrm>
            <a:off x="673508" y="4729314"/>
            <a:ext cx="11024417" cy="36871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061298-D529-4B6C-ADF3-E3A0794FDA0A}"/>
              </a:ext>
            </a:extLst>
          </p:cNvPr>
          <p:cNvSpPr txBox="1"/>
          <p:nvPr/>
        </p:nvSpPr>
        <p:spPr>
          <a:xfrm>
            <a:off x="674317" y="4818346"/>
            <a:ext cx="50813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If you choose '3',he will ask you to choose recharging or billing.</a:t>
            </a:r>
            <a:endParaRPr lang="en-US">
              <a:cs typeface="Calibri" panose="020F0502020204030204"/>
            </a:endParaRPr>
          </a:p>
          <a:p>
            <a:pPr algn="l"/>
            <a:endParaRPr lang="en-GB" sz="3600">
              <a:cs typeface="Calibri"/>
            </a:endParaRPr>
          </a:p>
        </p:txBody>
      </p:sp>
      <p:pic>
        <p:nvPicPr>
          <p:cNvPr id="15" name="Picture 18" descr="Text&#10;&#10;Description automatically generated">
            <a:extLst>
              <a:ext uri="{FF2B5EF4-FFF2-40B4-BE49-F238E27FC236}">
                <a16:creationId xmlns:a16="http://schemas.microsoft.com/office/drawing/2014/main" id="{985693B6-73E2-4039-9EDE-9F1529FB2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25" y="4864855"/>
            <a:ext cx="5697254" cy="1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21F0A817-555F-4258-ABE6-C7A54BAB2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15" b="-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051" y="662400"/>
            <a:ext cx="34092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/>
              <a:t>Main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645" y="2024062"/>
            <a:ext cx="34092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How did we start and why we chose this program</a:t>
            </a:r>
            <a:br>
              <a:rPr lang="en-US" sz="2000"/>
            </a:br>
            <a:r>
              <a:rPr lang="en-US" sz="2000"/>
              <a:t>(chatbot for a telecommunication company)</a:t>
            </a:r>
            <a:endParaRPr lang="en-US" sz="2000"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Sites we got information from</a:t>
            </a:r>
            <a:endParaRPr lang="en-US" sz="2000"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Information we got from these sites</a:t>
            </a:r>
            <a:endParaRPr lang="en-US" sz="2000"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A quick look at the project</a:t>
            </a:r>
            <a:endParaRPr lang="en-US" sz="2000"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1FFF3-EDC2-4C88-962B-FD653B1B2624}"/>
              </a:ext>
            </a:extLst>
          </p:cNvPr>
          <p:cNvSpPr txBox="1"/>
          <p:nvPr/>
        </p:nvSpPr>
        <p:spPr>
          <a:xfrm>
            <a:off x="68893" y="37579"/>
            <a:ext cx="587470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If you choose '1',he will ask you about amount of transaction then add it to your balance.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0D9D7-1B25-4D15-94B9-0AEE10968117}"/>
              </a:ext>
            </a:extLst>
          </p:cNvPr>
          <p:cNvSpPr txBox="1"/>
          <p:nvPr/>
        </p:nvSpPr>
        <p:spPr>
          <a:xfrm>
            <a:off x="149138" y="2549960"/>
            <a:ext cx="56972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If you choose '2', he will renew your quota if you have enough balance.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1DE0C-1A87-4334-B651-5A31CDB357DD}"/>
              </a:ext>
            </a:extLst>
          </p:cNvPr>
          <p:cNvSpPr txBox="1"/>
          <p:nvPr/>
        </p:nvSpPr>
        <p:spPr>
          <a:xfrm>
            <a:off x="79332" y="4557386"/>
            <a:ext cx="60208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If you don't have enough money, he will ask you if you want to recharge.</a:t>
            </a: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E7D54265-5D92-422E-BF83-55902B47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523" y="119724"/>
            <a:ext cx="4799556" cy="1952606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C8AEA977-750B-4BA5-9225-5F6C4F7C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25" y="2461750"/>
            <a:ext cx="4799555" cy="1569157"/>
          </a:xfrm>
          <a:prstGeom prst="rect">
            <a:avLst/>
          </a:prstGeom>
        </p:spPr>
      </p:pic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404E8F3D-3D4B-4CDC-A91B-2565FFB04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524" y="4482294"/>
            <a:ext cx="4799555" cy="18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0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C5CA9-32CF-43AD-8FC9-2A5B4C8DB4A1}"/>
              </a:ext>
            </a:extLst>
          </p:cNvPr>
          <p:cNvSpPr txBox="1"/>
          <p:nvPr/>
        </p:nvSpPr>
        <p:spPr>
          <a:xfrm>
            <a:off x="79332" y="48016"/>
            <a:ext cx="55615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If you recharge your balance, he will ask you if you want to renew your quota and renew it.</a:t>
            </a:r>
            <a:endParaRPr lang="en-US" sz="360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ECA7CF-E9BF-470D-B07F-D949D83FEADF}"/>
              </a:ext>
            </a:extLst>
          </p:cNvPr>
          <p:cNvCxnSpPr>
            <a:cxnSpLocks/>
          </p:cNvCxnSpPr>
          <p:nvPr/>
        </p:nvCxnSpPr>
        <p:spPr>
          <a:xfrm>
            <a:off x="506494" y="2495506"/>
            <a:ext cx="11024417" cy="36871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5C427C-575F-4E1A-828D-AA7802558481}"/>
              </a:ext>
            </a:extLst>
          </p:cNvPr>
          <p:cNvSpPr txBox="1"/>
          <p:nvPr/>
        </p:nvSpPr>
        <p:spPr>
          <a:xfrm>
            <a:off x="152400" y="2678482"/>
            <a:ext cx="58329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/>
              <a:t>Back to ADSL main options, If you choose '4', he will give you some solutions and ask you if they worked.</a:t>
            </a:r>
            <a:endParaRPr lang="en-GB" sz="3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B5A9C-7DEF-4528-B5A8-F7DE73B05A73}"/>
              </a:ext>
            </a:extLst>
          </p:cNvPr>
          <p:cNvSpPr txBox="1"/>
          <p:nvPr/>
        </p:nvSpPr>
        <p:spPr>
          <a:xfrm>
            <a:off x="149138" y="5284809"/>
            <a:ext cx="53736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If not , he will give you customer service contacts</a:t>
            </a:r>
          </a:p>
        </p:txBody>
      </p:sp>
      <p:pic>
        <p:nvPicPr>
          <p:cNvPr id="13" name="Picture 14" descr="Text&#10;&#10;Description automatically generated">
            <a:extLst>
              <a:ext uri="{FF2B5EF4-FFF2-40B4-BE49-F238E27FC236}">
                <a16:creationId xmlns:a16="http://schemas.microsoft.com/office/drawing/2014/main" id="{C78FBB40-35B4-4B32-91DC-F72508AE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38" y="164623"/>
            <a:ext cx="5342350" cy="1915000"/>
          </a:xfrm>
          <a:prstGeom prst="rect">
            <a:avLst/>
          </a:prstGeom>
        </p:spPr>
      </p:pic>
      <p:pic>
        <p:nvPicPr>
          <p:cNvPr id="15" name="Picture 16" descr="Text&#10;&#10;Description automatically generated">
            <a:extLst>
              <a:ext uri="{FF2B5EF4-FFF2-40B4-BE49-F238E27FC236}">
                <a16:creationId xmlns:a16="http://schemas.microsoft.com/office/drawing/2014/main" id="{F622700B-1F4D-4DCA-96C2-A3EDFF1B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37" y="2895650"/>
            <a:ext cx="5342350" cy="2152288"/>
          </a:xfrm>
          <a:prstGeom prst="rect">
            <a:avLst/>
          </a:prstGeom>
        </p:spPr>
      </p:pic>
      <p:pic>
        <p:nvPicPr>
          <p:cNvPr id="17" name="Picture 17" descr="Chart, text&#10;&#10;Description automatically generated">
            <a:extLst>
              <a:ext uri="{FF2B5EF4-FFF2-40B4-BE49-F238E27FC236}">
                <a16:creationId xmlns:a16="http://schemas.microsoft.com/office/drawing/2014/main" id="{92E2185F-D629-43B7-BE77-5E980F0D0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537" y="5408371"/>
            <a:ext cx="5342350" cy="11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06A80-6CBC-4514-BB50-542104F1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General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Services tracing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D69F5-ECE0-42BE-9CA4-435032DEE9FD}"/>
              </a:ext>
            </a:extLst>
          </p:cNvPr>
          <p:cNvSpPr txBox="1"/>
          <p:nvPr/>
        </p:nvSpPr>
        <p:spPr>
          <a:xfrm>
            <a:off x="180453" y="347467"/>
            <a:ext cx="59686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/>
              <a:t>After finishing your service, he will ask you if you want any other services, If yes, he will repeat the program.</a:t>
            </a:r>
            <a:endParaRPr lang="en-GB" sz="36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96FEE-DF38-4748-81A4-41A76BE1A84D}"/>
              </a:ext>
            </a:extLst>
          </p:cNvPr>
          <p:cNvSpPr txBox="1"/>
          <p:nvPr/>
        </p:nvSpPr>
        <p:spPr>
          <a:xfrm>
            <a:off x="323328" y="3663602"/>
            <a:ext cx="593733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If no, he will ask you about your feedback and let you insert it then closing the program.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0729C2-93BB-4834-805E-182A3DFB4B58}"/>
              </a:ext>
            </a:extLst>
          </p:cNvPr>
          <p:cNvCxnSpPr>
            <a:cxnSpLocks/>
          </p:cNvCxnSpPr>
          <p:nvPr/>
        </p:nvCxnSpPr>
        <p:spPr>
          <a:xfrm>
            <a:off x="527371" y="3226191"/>
            <a:ext cx="11024417" cy="36871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0EBAEDAD-EF8F-4733-B690-7AD06A962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64" y="3722145"/>
            <a:ext cx="4517719" cy="2117244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A3AC5DDB-2740-45EB-827B-C7811015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3" y="636192"/>
            <a:ext cx="4517720" cy="18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63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a server network panel with lights and cables">
            <a:extLst>
              <a:ext uri="{FF2B5EF4-FFF2-40B4-BE49-F238E27FC236}">
                <a16:creationId xmlns:a16="http://schemas.microsoft.com/office/drawing/2014/main" id="{1F30F95A-FA79-4648-8654-B93043269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7" r="23298" b="65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23AA8-464B-4F64-B578-4A53F7D2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Thank you for listening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95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91AB770-31ED-44EF-98D0-6420EAE3E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168CC-FE64-4B24-88F5-418AC05D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11" y="979052"/>
            <a:ext cx="372792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 did we start this project     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2E9CB-16A9-49E0-A351-2E52EA80292D}"/>
              </a:ext>
            </a:extLst>
          </p:cNvPr>
          <p:cNvSpPr txBox="1"/>
          <p:nvPr/>
        </p:nvSpPr>
        <p:spPr>
          <a:xfrm>
            <a:off x="5155379" y="1065862"/>
            <a:ext cx="6638064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Brainstorming session</a:t>
            </a:r>
            <a:endParaRPr lang="en-US"/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Searching online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Trying to chat with some chatbots of well-known companies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Getting into the code !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621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F3E6A7-42BA-469D-AD15-CF8D46F09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5304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197C0-8284-43B6-847D-7F0A3D43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Why did we pick this program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FF78-9835-4953-9BAC-A8DC21B8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cs typeface="Calibri"/>
              </a:rPr>
              <a:t>It was a new challenge for us.</a:t>
            </a:r>
          </a:p>
          <a:p>
            <a:r>
              <a:rPr lang="en-US" sz="1700">
                <a:cs typeface="Calibri"/>
              </a:rPr>
              <a:t>We saw that it will improve our C.</a:t>
            </a:r>
          </a:p>
          <a:p>
            <a:r>
              <a:rPr lang="en-US" sz="1700">
                <a:cs typeface="Calibri"/>
              </a:rPr>
              <a:t>We were interested more in coding a chatbot.</a:t>
            </a:r>
          </a:p>
          <a:p>
            <a:r>
              <a:rPr lang="en-US" sz="1700">
                <a:cs typeface="Calibri"/>
              </a:rPr>
              <a:t>All companies use now chatbots especially telecommunication  companies.</a:t>
            </a:r>
          </a:p>
          <a:p>
            <a:endParaRPr lang="en-US" sz="17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0324C-BF68-4BDC-A3C6-6DF4E801E566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25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9A28-C47B-49B2-B73B-5E23A33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4600" dirty="0">
                <a:cs typeface="Calibri Light"/>
              </a:rPr>
              <a:t>Sites we got information from (References)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AD6D-DD41-4A5E-A2FF-5792827E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>
                <a:ea typeface="+mn-lt"/>
                <a:cs typeface="+mn-lt"/>
                <a:hlinkClick r:id="rId2"/>
              </a:rPr>
              <a:t>https://jasoren.com/chatbot-for-telecom-company/</a:t>
            </a:r>
            <a:endParaRPr lang="en-US" sz="220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sz="2200">
                <a:ea typeface="+mn-lt"/>
                <a:cs typeface="+mn-lt"/>
                <a:hlinkClick r:id="rId3"/>
              </a:rPr>
              <a:t>https://stackoverflow.com/</a:t>
            </a:r>
            <a:endParaRPr lang="en-US" sz="220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sz="2200">
                <a:ea typeface="+mn-lt"/>
                <a:cs typeface="+mn-lt"/>
                <a:hlinkClick r:id="rId4"/>
              </a:rPr>
              <a:t>https://www.geeksforgeeks.org/</a:t>
            </a:r>
            <a:endParaRPr lang="en-US" sz="220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endParaRPr lang="en-US" sz="2200">
              <a:cs typeface="Calibri"/>
            </a:endParaRPr>
          </a:p>
        </p:txBody>
      </p:sp>
      <p:pic>
        <p:nvPicPr>
          <p:cNvPr id="6" name="Picture 4" descr="Technological background">
            <a:extLst>
              <a:ext uri="{FF2B5EF4-FFF2-40B4-BE49-F238E27FC236}">
                <a16:creationId xmlns:a16="http://schemas.microsoft.com/office/drawing/2014/main" id="{59265D75-EC59-4431-AEAF-130D944FEC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18" r="2382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73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C4C0AAD-654E-4698-BE09-8E0576080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607" b="71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7F7EA-C576-439F-ABC4-7482D313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Information we got from these sites</a:t>
            </a:r>
            <a:endParaRPr lang="en-US" sz="500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6937-0EAA-4BD4-A9C7-73EC07F2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What a chatbot of a telecommunication company is intended to do</a:t>
            </a:r>
          </a:p>
          <a:p>
            <a:r>
              <a:rPr lang="en-US" sz="2000">
                <a:cs typeface="Calibri"/>
              </a:rPr>
              <a:t>Solution of some errors </a:t>
            </a:r>
          </a:p>
          <a:p>
            <a:r>
              <a:rPr lang="en-US" sz="2000">
                <a:cs typeface="Calibri"/>
              </a:rPr>
              <a:t>Libraries making the code simpler and less e.g.(</a:t>
            </a:r>
            <a:r>
              <a:rPr lang="en-US" sz="2000" err="1">
                <a:cs typeface="Calibri"/>
              </a:rPr>
              <a:t>string.h</a:t>
            </a:r>
            <a:r>
              <a:rPr lang="en-US" sz="2000">
                <a:cs typeface="Calibri"/>
              </a:rPr>
              <a:t>)</a:t>
            </a:r>
          </a:p>
          <a:p>
            <a:r>
              <a:rPr lang="en-US" sz="2000">
                <a:cs typeface="Calibri"/>
              </a:rPr>
              <a:t>Syntax of some new concepts e.g.(two dimensional arrays)</a:t>
            </a:r>
          </a:p>
        </p:txBody>
      </p:sp>
    </p:spTree>
    <p:extLst>
      <p:ext uri="{BB962C8B-B14F-4D97-AF65-F5344CB8AC3E}">
        <p14:creationId xmlns:p14="http://schemas.microsoft.com/office/powerpoint/2010/main" val="283176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0C5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DBE97-26F0-4B02-A17B-F44F2C4D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 of the program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199AD39-90A6-4B32-B8F2-2AD9F442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019" y="516286"/>
            <a:ext cx="8343489" cy="56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76316FA-3A3C-496E-A3EB-3979AD68C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446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EDEFB-FB56-4627-BC03-51AB3169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Authentication (Login)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9C1736-7D78-4610-8B25-46702845A9DF}"/>
              </a:ext>
            </a:extLst>
          </p:cNvPr>
          <p:cNvSpPr>
            <a:spLocks noGrp="1"/>
          </p:cNvSpPr>
          <p:nvPr/>
        </p:nvSpPr>
        <p:spPr>
          <a:xfrm>
            <a:off x="744255" y="573893"/>
            <a:ext cx="5390367" cy="1878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 Calibri"/>
                <a:cs typeface="Calibri Light"/>
              </a:rPr>
              <a:t>1. Prompt the user to enter his number.</a:t>
            </a:r>
          </a:p>
        </p:txBody>
      </p:sp>
      <p:pic>
        <p:nvPicPr>
          <p:cNvPr id="21" name="Picture 2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5439E8-C282-4892-B9A1-9FBB7EF445B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68" y="935941"/>
            <a:ext cx="5124450" cy="1162050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34533925-5508-4CA1-BB4E-013A423F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21" y="2592144"/>
            <a:ext cx="5123144" cy="1151793"/>
          </a:xfrm>
          <a:prstGeom prst="rect">
            <a:avLst/>
          </a:prstGeom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842E9E87-C229-41F7-8D64-0C1B954D5858}"/>
              </a:ext>
            </a:extLst>
          </p:cNvPr>
          <p:cNvSpPr txBox="1"/>
          <p:nvPr/>
        </p:nvSpPr>
        <p:spPr>
          <a:xfrm>
            <a:off x="643003" y="2540603"/>
            <a:ext cx="5718129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2. Prompt the user to  enter his password.</a:t>
            </a:r>
            <a:endParaRPr lang="en-US" sz="3600">
              <a:cs typeface="Calibri"/>
            </a:endParaRP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001E25F4-8D27-4E44-8562-BFB64CDE0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20" y="4531635"/>
            <a:ext cx="5123145" cy="1155881"/>
          </a:xfrm>
          <a:prstGeom prst="rect">
            <a:avLst/>
          </a:prstGeom>
        </p:spPr>
      </p:pic>
      <p:sp>
        <p:nvSpPr>
          <p:cNvPr id="26" name="TextBox 6">
            <a:extLst>
              <a:ext uri="{FF2B5EF4-FFF2-40B4-BE49-F238E27FC236}">
                <a16:creationId xmlns:a16="http://schemas.microsoft.com/office/drawing/2014/main" id="{2C111799-6E2A-4962-BA2A-D16BB5C9D96B}"/>
              </a:ext>
            </a:extLst>
          </p:cNvPr>
          <p:cNvSpPr txBox="1"/>
          <p:nvPr/>
        </p:nvSpPr>
        <p:spPr>
          <a:xfrm>
            <a:off x="640393" y="4501183"/>
            <a:ext cx="638618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cs typeface="Calibri"/>
              </a:rPr>
              <a:t>3. Asking the user if he want mobile or ADSL services.</a:t>
            </a:r>
          </a:p>
        </p:txBody>
      </p:sp>
    </p:spTree>
    <p:extLst>
      <p:ext uri="{BB962C8B-B14F-4D97-AF65-F5344CB8AC3E}">
        <p14:creationId xmlns:p14="http://schemas.microsoft.com/office/powerpoint/2010/main" val="104462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Group members</vt:lpstr>
      <vt:lpstr>Main Points</vt:lpstr>
      <vt:lpstr>How did we start this project     </vt:lpstr>
      <vt:lpstr>Why did we pick this program</vt:lpstr>
      <vt:lpstr>Sites we got information from (References)</vt:lpstr>
      <vt:lpstr>Information we got from these sites</vt:lpstr>
      <vt:lpstr>Flow chart of the program</vt:lpstr>
      <vt:lpstr>Authentication (Login)</vt:lpstr>
      <vt:lpstr>PowerPoint Presentation</vt:lpstr>
      <vt:lpstr>Mobile Services tracing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ADSL Services tracing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Services tracing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158</cp:revision>
  <dcterms:created xsi:type="dcterms:W3CDTF">2022-01-14T07:45:47Z</dcterms:created>
  <dcterms:modified xsi:type="dcterms:W3CDTF">2022-01-15T12:22:28Z</dcterms:modified>
</cp:coreProperties>
</file>