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8DFEF381-1089-498A-A2E9-536EBD00BCA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Reduce Syntax</a:t>
          </a:r>
          <a:r>
            <a:rPr lang="" altLang="en-US"/>
            <a:t/>
          </a:r>
          <a:endParaRPr lang="" altLang="en-US"/>
        </a:p>
      </dgm:t>
    </dgm:pt>
    <dgm:pt modelId="{7BB104C5-5E13-4BA2-8795-D771D93EFD0B}" cxnId="{BB4A5074-0805-4554-B1E5-BBD1D97F88EE}" type="parTrans">
      <dgm:prSet/>
      <dgm:spPr/>
      <dgm:t>
        <a:bodyPr/>
        <a:p>
          <a:endParaRPr lang="en-US"/>
        </a:p>
      </dgm:t>
    </dgm:pt>
    <dgm:pt modelId="{D8F41DAE-72AA-41BD-884F-BB8861ABB8ED}" cxnId="{BB4A5074-0805-4554-B1E5-BBD1D97F88EE}" type="sibTrans">
      <dgm:prSet/>
      <dgm:spPr/>
      <dgm:t>
        <a:bodyPr/>
        <a:p>
          <a:endParaRPr lang="en-US"/>
        </a:p>
      </dgm:t>
    </dgm:pt>
    <dgm:pt modelId="{67856BDB-7B34-4717-A8DD-ED955D6E994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Remove unecessary syntax</a:t>
          </a:r>
          <a:r>
            <a:rPr lang="en-US"/>
            <a:t/>
          </a:r>
          <a:endParaRPr lang="en-US"/>
        </a:p>
      </dgm:t>
    </dgm:pt>
    <dgm:pt modelId="{772BA600-C67E-4B93-B4A5-0C0DECE788A8}" cxnId="{AF7F0E1D-366D-47FC-B4A3-D9B3E34C7835}" type="parTrans">
      <dgm:prSet/>
      <dgm:spPr/>
      <dgm:t>
        <a:bodyPr/>
        <a:p>
          <a:endParaRPr lang="en-US"/>
        </a:p>
      </dgm:t>
    </dgm:pt>
    <dgm:pt modelId="{6E0A9D10-C2CB-4F7C-BF91-F881E97D27C2}" cxnId="{AF7F0E1D-366D-47FC-B4A3-D9B3E34C7835}" type="sibTrans">
      <dgm:prSet/>
      <dgm:spPr/>
      <dgm:t>
        <a:bodyPr/>
        <a:p>
          <a:endParaRPr lang="en-US"/>
        </a:p>
      </dgm:t>
    </dgm:pt>
    <dgm:pt modelId="{DF86D2C5-0D0F-4222-AC37-CD3C1056590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Reduce block structures</a:t>
          </a:r>
          <a:r>
            <a:rPr lang="" altLang="en-US"/>
            <a:t/>
          </a:r>
          <a:endParaRPr lang="" altLang="en-US"/>
        </a:p>
      </dgm:t>
    </dgm:pt>
    <dgm:pt modelId="{CC0BF531-84C4-45E2-B18D-2F1B6B4E1A28}" cxnId="{001AD9CD-E8B5-4F2B-9D48-5C30400B350A}" type="parTrans">
      <dgm:prSet/>
      <dgm:spPr/>
    </dgm:pt>
    <dgm:pt modelId="{9A8A5073-FA5A-402A-A012-0C97936D1E63}" cxnId="{001AD9CD-E8B5-4F2B-9D48-5C30400B350A}" type="sibTrans">
      <dgm:prSet/>
      <dgm:spPr/>
    </dgm:pt>
    <dgm:pt modelId="{EB099D45-42E4-4FB3-8BE3-22A72863D5F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Seperation of Concerns</a:t>
          </a:r>
          <a:endParaRPr lang="" altLang="en-US"/>
        </a:p>
      </dgm:t>
    </dgm:pt>
    <dgm:pt modelId="{C2BA91CD-5382-45C0-B4F4-75094723F4D9}" cxnId="{C67EB06B-37A4-42D7-ABEF-4B30C67A5C09}" type="parTrans">
      <dgm:prSet/>
      <dgm:spPr/>
      <dgm:t>
        <a:bodyPr/>
        <a:p>
          <a:endParaRPr lang="en-US"/>
        </a:p>
      </dgm:t>
    </dgm:pt>
    <dgm:pt modelId="{973C65EF-E3B8-4CF5-B140-FEC5A74F0B0E}" cxnId="{C67EB06B-37A4-42D7-ABEF-4B30C67A5C09}" type="sibTrans">
      <dgm:prSet/>
      <dgm:spPr/>
      <dgm:t>
        <a:bodyPr/>
        <a:p>
          <a:endParaRPr lang="en-US"/>
        </a:p>
      </dgm:t>
    </dgm:pt>
    <dgm:pt modelId="{63116591-D397-40B5-AD45-C8FD7C1AD18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Data Block</a:t>
          </a:r>
          <a:r>
            <a:rPr lang="en-US"/>
            <a:t/>
          </a:r>
          <a:endParaRPr lang="en-US"/>
        </a:p>
      </dgm:t>
    </dgm:pt>
    <dgm:pt modelId="{35D9FDAB-90FC-4149-8FA1-C2011A738832}" cxnId="{0E8C756E-B23D-47BA-BACF-58DE6DBC8842}" type="parTrans">
      <dgm:prSet/>
      <dgm:spPr/>
      <dgm:t>
        <a:bodyPr/>
        <a:p>
          <a:endParaRPr lang="en-US"/>
        </a:p>
      </dgm:t>
    </dgm:pt>
    <dgm:pt modelId="{B1B09198-8815-4821-8A77-DCC2993E3086}" cxnId="{0E8C756E-B23D-47BA-BACF-58DE6DBC8842}" type="sibTrans">
      <dgm:prSet/>
      <dgm:spPr/>
      <dgm:t>
        <a:bodyPr/>
        <a:p>
          <a:endParaRPr lang="en-US"/>
        </a:p>
      </dgm:t>
    </dgm:pt>
    <dgm:pt modelId="{70F1DC72-B725-4C24-8E2B-CE17DBC1463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Function Block</a:t>
          </a:r>
          <a:endParaRPr lang="" altLang="en-US"/>
        </a:p>
      </dgm:t>
    </dgm:pt>
    <dgm:pt modelId="{7E6259D1-B518-4D4C-AA3D-513612753431}" cxnId="{8BF5A756-70B0-41C2-AEAF-4AE5D0090BBB}" type="parTrans">
      <dgm:prSet/>
      <dgm:spPr/>
    </dgm:pt>
    <dgm:pt modelId="{9458041F-34E2-4D96-A4FF-5279049D5C93}" cxnId="{8BF5A756-70B0-41C2-AEAF-4AE5D0090BBB}" type="sibTrans">
      <dgm:prSet/>
      <dgm:spPr/>
    </dgm:pt>
    <dgm:pt modelId="{1419086F-D041-4D18-A26D-EA4695E1071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Logic Block</a:t>
          </a:r>
          <a:endParaRPr lang="" altLang="en-US"/>
        </a:p>
      </dgm:t>
    </dgm:pt>
    <dgm:pt modelId="{F02CA73D-653F-4809-85D1-24C37697391C}" cxnId="{88E996B4-975C-42BF-9378-EECDA0A666AD}" type="parTrans">
      <dgm:prSet/>
      <dgm:spPr/>
    </dgm:pt>
    <dgm:pt modelId="{99C8B60E-D9B6-48FC-9A6C-00FB1514D05E}" cxnId="{88E996B4-975C-42BF-9378-EECDA0A666AD}" type="sibTrans">
      <dgm:prSet/>
      <dgm:spPr/>
    </dgm:pt>
    <dgm:pt modelId="{0C7614AF-FE1B-474B-8B3D-B1D06ACF75F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Struct Programming Structure</a:t>
          </a:r>
          <a:r>
            <a:rPr lang="" altLang="en-US"/>
            <a:t/>
          </a:r>
          <a:endParaRPr lang="" altLang="en-US"/>
        </a:p>
      </dgm:t>
    </dgm:pt>
    <dgm:pt modelId="{6405A9A7-2A86-4BF1-8D9D-4D36DE3099F5}" cxnId="{7DF2488F-832E-4659-BD91-41A58B87CD85}" type="parTrans">
      <dgm:prSet/>
      <dgm:spPr/>
      <dgm:t>
        <a:bodyPr/>
        <a:p>
          <a:endParaRPr lang="en-US"/>
        </a:p>
      </dgm:t>
    </dgm:pt>
    <dgm:pt modelId="{2043401E-454D-4886-ADA9-FCC81736E837}" cxnId="{7DF2488F-832E-4659-BD91-41A58B87CD85}" type="sibTrans">
      <dgm:prSet/>
      <dgm:spPr/>
      <dgm:t>
        <a:bodyPr/>
        <a:p>
          <a:endParaRPr lang="en-US"/>
        </a:p>
      </dgm:t>
    </dgm:pt>
    <dgm:pt modelId="{1595198B-D222-4BF8-83BF-0D3CA5996A3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Data</a:t>
          </a:r>
          <a:r>
            <a:rPr lang="en-US"/>
            <a:t/>
          </a:r>
          <a:endParaRPr lang="en-US"/>
        </a:p>
      </dgm:t>
    </dgm:pt>
    <dgm:pt modelId="{9E050DE5-CBC7-4D41-8BB4-8999E754F806}" cxnId="{4F5F2461-8BB2-420D-A178-8F5D18CA4F76}" type="parTrans">
      <dgm:prSet/>
      <dgm:spPr/>
      <dgm:t>
        <a:bodyPr/>
        <a:p>
          <a:endParaRPr lang="en-US"/>
        </a:p>
      </dgm:t>
    </dgm:pt>
    <dgm:pt modelId="{1D266B9B-E78F-4C1C-9CA1-FAC55716A8D9}" cxnId="{4F5F2461-8BB2-420D-A178-8F5D18CA4F76}" type="sibTrans">
      <dgm:prSet/>
      <dgm:spPr/>
      <dgm:t>
        <a:bodyPr/>
        <a:p>
          <a:endParaRPr lang="en-US"/>
        </a:p>
      </dgm:t>
    </dgm:pt>
    <dgm:pt modelId="{6691B9BA-37EA-4B22-AD8F-6F8FC3E5069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Functions</a:t>
          </a:r>
          <a:endParaRPr lang="" altLang="en-US"/>
        </a:p>
      </dgm:t>
    </dgm:pt>
    <dgm:pt modelId="{41FB041C-1BF1-4123-8DBE-91EC3DC983C0}" cxnId="{D72B994B-A401-4E31-AD37-D53C741EC828}" type="parTrans">
      <dgm:prSet/>
      <dgm:spPr/>
    </dgm:pt>
    <dgm:pt modelId="{3641A8D8-52B6-4359-A703-EB7FEE70EA45}" cxnId="{D72B994B-A401-4E31-AD37-D53C741EC828}" type="sibTrans">
      <dgm:prSet/>
      <dgm:spPr/>
    </dgm:pt>
    <dgm:pt modelId="{F3090D4F-D0ED-41D4-98CD-FE34D3FA72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Logic / Calls</a:t>
          </a:r>
          <a:endParaRPr lang="" altLang="en-US"/>
        </a:p>
      </dgm:t>
    </dgm:pt>
    <dgm:pt modelId="{9BE37781-5FBF-4645-B03A-6D90698A615A}" cxnId="{6D9A4B58-F3F5-4486-8274-50C97CCF951E}" type="parTrans">
      <dgm:prSet/>
      <dgm:spPr/>
    </dgm:pt>
    <dgm:pt modelId="{0353B1C4-B1E7-46A1-BDF1-3F354226FC09}" cxnId="{6D9A4B58-F3F5-4486-8274-50C97CCF951E}" type="sibTrans">
      <dgm:prSet/>
      <dgm:spPr/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3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3">
        <dgm:presLayoutVars>
          <dgm:bulletEnabled val="1"/>
        </dgm:presLayoutVars>
      </dgm:prSet>
      <dgm:spPr/>
    </dgm:pt>
    <dgm:pt modelId="{8DCDF6EC-DA1E-4BFB-B25A-DFA57323B4B5}" type="pres">
      <dgm:prSet presAssocID="{973C65EF-E3B8-4CF5-B140-FEC5A74F0B0E}" presName="sp" presStyleCnt="0"/>
      <dgm:spPr/>
    </dgm:pt>
    <dgm:pt modelId="{3F2BB2C1-5788-46C7-BBC7-A198D39677C4}" type="pres">
      <dgm:prSet presAssocID="{0C7614AF-FE1B-474B-8B3D-B1D06ACF75F6}" presName="linNode" presStyleCnt="0"/>
      <dgm:spPr/>
    </dgm:pt>
    <dgm:pt modelId="{F3A1F871-519C-4E76-89EE-B8DB3D0BD125}" type="pres">
      <dgm:prSet presAssocID="{0C7614AF-FE1B-474B-8B3D-B1D06ACF75F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00652BC-5530-4BD7-A5E2-D7101737A3B5}" type="pres">
      <dgm:prSet presAssocID="{0C7614AF-FE1B-474B-8B3D-B1D06ACF75F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B4A5074-0805-4554-B1E5-BBD1D97F88EE}" srcId="{982F9BD2-FE88-4D45-BD8D-65D1F34B0AD4}" destId="{8DFEF381-1089-498A-A2E9-536EBD00BCA1}" srcOrd="0" destOrd="0" parTransId="{7BB104C5-5E13-4BA2-8795-D771D93EFD0B}" sibTransId="{D8F41DAE-72AA-41BD-884F-BB8861ABB8ED}"/>
    <dgm:cxn modelId="{AF7F0E1D-366D-47FC-B4A3-D9B3E34C7835}" srcId="{8DFEF381-1089-498A-A2E9-536EBD00BCA1}" destId="{67856BDB-7B34-4717-A8DD-ED955D6E994B}" srcOrd="0" destOrd="0" parTransId="{772BA600-C67E-4B93-B4A5-0C0DECE788A8}" sibTransId="{6E0A9D10-C2CB-4F7C-BF91-F881E97D27C2}"/>
    <dgm:cxn modelId="{001AD9CD-E8B5-4F2B-9D48-5C30400B350A}" srcId="{8DFEF381-1089-498A-A2E9-536EBD00BCA1}" destId="{DF86D2C5-0D0F-4222-AC37-CD3C10565905}" srcOrd="1" destOrd="0" parTransId="{CC0BF531-84C4-45E2-B18D-2F1B6B4E1A28}" sibTransId="{9A8A5073-FA5A-402A-A012-0C97936D1E63}"/>
    <dgm:cxn modelId="{C67EB06B-37A4-42D7-ABEF-4B30C67A5C09}" srcId="{982F9BD2-FE88-4D45-BD8D-65D1F34B0AD4}" destId="{EB099D45-42E4-4FB3-8BE3-22A72863D5FC}" srcOrd="1" destOrd="0" parTransId="{C2BA91CD-5382-45C0-B4F4-75094723F4D9}" sibTransId="{973C65EF-E3B8-4CF5-B140-FEC5A74F0B0E}"/>
    <dgm:cxn modelId="{0E8C756E-B23D-47BA-BACF-58DE6DBC8842}" srcId="{EB099D45-42E4-4FB3-8BE3-22A72863D5FC}" destId="{63116591-D397-40B5-AD45-C8FD7C1AD18F}" srcOrd="0" destOrd="1" parTransId="{35D9FDAB-90FC-4149-8FA1-C2011A738832}" sibTransId="{B1B09198-8815-4821-8A77-DCC2993E3086}"/>
    <dgm:cxn modelId="{8BF5A756-70B0-41C2-AEAF-4AE5D0090BBB}" srcId="{EB099D45-42E4-4FB3-8BE3-22A72863D5FC}" destId="{70F1DC72-B725-4C24-8E2B-CE17DBC1463D}" srcOrd="1" destOrd="1" parTransId="{7E6259D1-B518-4D4C-AA3D-513612753431}" sibTransId="{9458041F-34E2-4D96-A4FF-5279049D5C93}"/>
    <dgm:cxn modelId="{88E996B4-975C-42BF-9378-EECDA0A666AD}" srcId="{EB099D45-42E4-4FB3-8BE3-22A72863D5FC}" destId="{1419086F-D041-4D18-A26D-EA4695E10716}" srcOrd="2" destOrd="1" parTransId="{F02CA73D-653F-4809-85D1-24C37697391C}" sibTransId="{99C8B60E-D9B6-48FC-9A6C-00FB1514D05E}"/>
    <dgm:cxn modelId="{7DF2488F-832E-4659-BD91-41A58B87CD85}" srcId="{982F9BD2-FE88-4D45-BD8D-65D1F34B0AD4}" destId="{0C7614AF-FE1B-474B-8B3D-B1D06ACF75F6}" srcOrd="2" destOrd="0" parTransId="{6405A9A7-2A86-4BF1-8D9D-4D36DE3099F5}" sibTransId="{2043401E-454D-4886-ADA9-FCC81736E837}"/>
    <dgm:cxn modelId="{4F5F2461-8BB2-420D-A178-8F5D18CA4F76}" srcId="{0C7614AF-FE1B-474B-8B3D-B1D06ACF75F6}" destId="{1595198B-D222-4BF8-83BF-0D3CA5996A3E}" srcOrd="0" destOrd="2" parTransId="{9E050DE5-CBC7-4D41-8BB4-8999E754F806}" sibTransId="{1D266B9B-E78F-4C1C-9CA1-FAC55716A8D9}"/>
    <dgm:cxn modelId="{D72B994B-A401-4E31-AD37-D53C741EC828}" srcId="{0C7614AF-FE1B-474B-8B3D-B1D06ACF75F6}" destId="{6691B9BA-37EA-4B22-AD8F-6F8FC3E5069D}" srcOrd="1" destOrd="2" parTransId="{41FB041C-1BF1-4123-8DBE-91EC3DC983C0}" sibTransId="{3641A8D8-52B6-4359-A703-EB7FEE70EA45}"/>
    <dgm:cxn modelId="{6D9A4B58-F3F5-4486-8274-50C97CCF951E}" srcId="{0C7614AF-FE1B-474B-8B3D-B1D06ACF75F6}" destId="{F3090D4F-D0ED-41D4-98CD-FE34D3FA72E4}" srcOrd="2" destOrd="2" parTransId="{9BE37781-5FBF-4645-B03A-6D90698A615A}" sibTransId="{0353B1C4-B1E7-46A1-BDF1-3F354226FC09}"/>
    <dgm:cxn modelId="{5D3FFD05-42B6-4365-9B81-2C3669D38C7A}" type="presOf" srcId="{982F9BD2-FE88-4D45-BD8D-65D1F34B0AD4}" destId="{CBB719A3-638C-41E0-B0EC-B22FA0508898}" srcOrd="0" destOrd="0" presId="urn:microsoft.com/office/officeart/2005/8/layout/vList5"/>
    <dgm:cxn modelId="{1FFD0CF3-9C3E-49B4-BFAE-EE3C80F78F12}" type="presParOf" srcId="{CBB719A3-638C-41E0-B0EC-B22FA0508898}" destId="{53879FB3-2A34-4B19-A163-E7E5A2A61ED1}" srcOrd="0" destOrd="0" presId="urn:microsoft.com/office/officeart/2005/8/layout/vList5"/>
    <dgm:cxn modelId="{32B0E764-AECA-4F52-87B3-4690CE8184E7}" type="presParOf" srcId="{53879FB3-2A34-4B19-A163-E7E5A2A61ED1}" destId="{BD6C8DA9-0F3A-464E-ACD2-6660B6C6E5C4}" srcOrd="0" destOrd="0" presId="urn:microsoft.com/office/officeart/2005/8/layout/vList5"/>
    <dgm:cxn modelId="{562423C2-13A1-4792-9762-589D318BA790}" type="presOf" srcId="{8DFEF381-1089-498A-A2E9-536EBD00BCA1}" destId="{BD6C8DA9-0F3A-464E-ACD2-6660B6C6E5C4}" srcOrd="0" destOrd="0" presId="urn:microsoft.com/office/officeart/2005/8/layout/vList5"/>
    <dgm:cxn modelId="{61DC72A6-79D4-4098-BC0E-CE13A96E037D}" type="presParOf" srcId="{53879FB3-2A34-4B19-A163-E7E5A2A61ED1}" destId="{D76AE918-ABC8-47B8-8DD8-96F195BFB5B5}" srcOrd="1" destOrd="0" presId="urn:microsoft.com/office/officeart/2005/8/layout/vList5"/>
    <dgm:cxn modelId="{381BC1E7-BE15-475B-AAB9-96CE1A25295D}" type="presOf" srcId="{67856BDB-7B34-4717-A8DD-ED955D6E994B}" destId="{D76AE918-ABC8-47B8-8DD8-96F195BFB5B5}" srcOrd="0" destOrd="0" presId="urn:microsoft.com/office/officeart/2005/8/layout/vList5"/>
    <dgm:cxn modelId="{6BC1CAE1-DAD2-405C-A79E-E8FEC75057F1}" type="presOf" srcId="{DF86D2C5-0D0F-4222-AC37-CD3C10565905}" destId="{D76AE918-ABC8-47B8-8DD8-96F195BFB5B5}" srcOrd="0" destOrd="1" presId="urn:microsoft.com/office/officeart/2005/8/layout/vList5"/>
    <dgm:cxn modelId="{642BEE15-6A04-41FB-82FB-61A2C860CD31}" type="presParOf" srcId="{CBB719A3-638C-41E0-B0EC-B22FA0508898}" destId="{FFE0819C-8AC4-4036-9C1A-1EC29F5C921E}" srcOrd="1" destOrd="0" presId="urn:microsoft.com/office/officeart/2005/8/layout/vList5"/>
    <dgm:cxn modelId="{151B0E5A-F7FA-4644-AA75-8EDE2D93E8CB}" type="presParOf" srcId="{CBB719A3-638C-41E0-B0EC-B22FA0508898}" destId="{F7591D7B-260A-4799-8396-533EFCB75BEB}" srcOrd="2" destOrd="0" presId="urn:microsoft.com/office/officeart/2005/8/layout/vList5"/>
    <dgm:cxn modelId="{B1623561-6503-471D-A40F-43F7BF31F926}" type="presParOf" srcId="{F7591D7B-260A-4799-8396-533EFCB75BEB}" destId="{F8FCFA27-1E37-47F3-819F-CCC620DE8027}" srcOrd="0" destOrd="2" presId="urn:microsoft.com/office/officeart/2005/8/layout/vList5"/>
    <dgm:cxn modelId="{FF0D2127-92DA-467C-A0DB-C2676651A490}" type="presOf" srcId="{EB099D45-42E4-4FB3-8BE3-22A72863D5FC}" destId="{F8FCFA27-1E37-47F3-819F-CCC620DE8027}" srcOrd="0" destOrd="0" presId="urn:microsoft.com/office/officeart/2005/8/layout/vList5"/>
    <dgm:cxn modelId="{9E9F1C5F-1BCC-4D61-9D7C-3976DDEF7788}" type="presParOf" srcId="{F7591D7B-260A-4799-8396-533EFCB75BEB}" destId="{B1799245-8A88-4DFD-8913-C5C978690807}" srcOrd="1" destOrd="2" presId="urn:microsoft.com/office/officeart/2005/8/layout/vList5"/>
    <dgm:cxn modelId="{3DFC4062-9FC7-483E-973A-32215FEAE420}" type="presOf" srcId="{63116591-D397-40B5-AD45-C8FD7C1AD18F}" destId="{B1799245-8A88-4DFD-8913-C5C978690807}" srcOrd="0" destOrd="0" presId="urn:microsoft.com/office/officeart/2005/8/layout/vList5"/>
    <dgm:cxn modelId="{917F2DA0-8CF3-4500-8427-F70A99F7DBAC}" type="presOf" srcId="{70F1DC72-B725-4C24-8E2B-CE17DBC1463D}" destId="{B1799245-8A88-4DFD-8913-C5C978690807}" srcOrd="0" destOrd="1" presId="urn:microsoft.com/office/officeart/2005/8/layout/vList5"/>
    <dgm:cxn modelId="{54D096D1-E9A1-4868-8C86-BF8C33FAA39B}" type="presOf" srcId="{1419086F-D041-4D18-A26D-EA4695E10716}" destId="{B1799245-8A88-4DFD-8913-C5C978690807}" srcOrd="0" destOrd="2" presId="urn:microsoft.com/office/officeart/2005/8/layout/vList5"/>
    <dgm:cxn modelId="{5B51072D-47F8-4995-8422-11130FD4B85B}" type="presParOf" srcId="{CBB719A3-638C-41E0-B0EC-B22FA0508898}" destId="{8DCDF6EC-DA1E-4BFB-B25A-DFA57323B4B5}" srcOrd="3" destOrd="0" presId="urn:microsoft.com/office/officeart/2005/8/layout/vList5"/>
    <dgm:cxn modelId="{F96F93AB-F597-4262-BBB1-64E630FB8FB1}" type="presParOf" srcId="{CBB719A3-638C-41E0-B0EC-B22FA0508898}" destId="{3F2BB2C1-5788-46C7-BBC7-A198D39677C4}" srcOrd="4" destOrd="0" presId="urn:microsoft.com/office/officeart/2005/8/layout/vList5"/>
    <dgm:cxn modelId="{428D2980-80CF-43CF-9148-6B55C0496868}" type="presParOf" srcId="{3F2BB2C1-5788-46C7-BBC7-A198D39677C4}" destId="{F3A1F871-519C-4E76-89EE-B8DB3D0BD125}" srcOrd="0" destOrd="4" presId="urn:microsoft.com/office/officeart/2005/8/layout/vList5"/>
    <dgm:cxn modelId="{CAA79E3F-44D8-43A4-9395-F5FB4E92C547}" type="presOf" srcId="{0C7614AF-FE1B-474B-8B3D-B1D06ACF75F6}" destId="{F3A1F871-519C-4E76-89EE-B8DB3D0BD125}" srcOrd="0" destOrd="0" presId="urn:microsoft.com/office/officeart/2005/8/layout/vList5"/>
    <dgm:cxn modelId="{7A4D347F-A461-45F4-B462-94ACE5CB033E}" type="presParOf" srcId="{3F2BB2C1-5788-46C7-BBC7-A198D39677C4}" destId="{F00652BC-5530-4BD7-A5E2-D7101737A3B5}" srcOrd="1" destOrd="4" presId="urn:microsoft.com/office/officeart/2005/8/layout/vList5"/>
    <dgm:cxn modelId="{96150782-460D-4E49-952E-F4B451B8F5C3}" type="presOf" srcId="{1595198B-D222-4BF8-83BF-0D3CA5996A3E}" destId="{F00652BC-5530-4BD7-A5E2-D7101737A3B5}" srcOrd="0" destOrd="0" presId="urn:microsoft.com/office/officeart/2005/8/layout/vList5"/>
    <dgm:cxn modelId="{CE14EBD2-B1D7-472E-9508-B0BD75B67525}" type="presOf" srcId="{6691B9BA-37EA-4B22-AD8F-6F8FC3E5069D}" destId="{F00652BC-5530-4BD7-A5E2-D7101737A3B5}" srcOrd="0" destOrd="1" presId="urn:microsoft.com/office/officeart/2005/8/layout/vList5"/>
    <dgm:cxn modelId="{0734C725-D94C-4F79-8640-762D1E9870C9}" type="presOf" srcId="{F3090D4F-D0ED-41D4-98CD-FE34D3FA72E4}" destId="{F00652BC-5530-4BD7-A5E2-D7101737A3B5}" srcOrd="0" destOrd="2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Simple Programmes</a:t>
          </a:r>
          <a:endParaRPr lang="" altLang="en-US"/>
        </a:p>
      </dgm:t>
    </dgm:pt>
    <dgm:pt modelId="{702F6268-E14C-45D5-8115-297DAA4B759C}" cxnId="{277E8FEA-A518-4AD5-822D-D1D46836C038}" type="parTrans">
      <dgm:prSet/>
      <dgm:spPr/>
      <dgm:t>
        <a:bodyPr/>
        <a:p>
          <a:endParaRPr lang="en-US"/>
        </a:p>
      </dgm:t>
    </dgm:pt>
    <dgm:pt modelId="{981E424B-A63B-4DF7-BC97-1D5B2B7044B1}" cxnId="{277E8FEA-A518-4AD5-822D-D1D46836C038}" type="sibTrans">
      <dgm:prSet/>
      <dgm:spPr/>
      <dgm:t>
        <a:bodyPr/>
        <a:p>
          <a:endParaRPr lang="en-US"/>
        </a:p>
      </dgm:t>
    </dgm:pt>
    <dgm:pt modelId="{D4AB1542-9F74-4E45-B615-57F5DFDC43E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No Pointers</a:t>
          </a:r>
          <a:endParaRPr lang="" altLang="en-US"/>
        </a:p>
      </dgm:t>
    </dgm:pt>
    <dgm:pt modelId="{DCA1BD93-FD98-4A06-8ECE-28E6935BECED}" cxnId="{62FD9501-3D92-4EB4-811B-EDCC0193E697}" type="parTrans">
      <dgm:prSet/>
      <dgm:spPr/>
      <dgm:t>
        <a:bodyPr/>
        <a:p>
          <a:endParaRPr lang="en-US"/>
        </a:p>
      </dgm:t>
    </dgm:pt>
    <dgm:pt modelId="{69748832-ECC5-4F63-A6AC-8504A7E906B9}" cxnId="{62FD9501-3D92-4EB4-811B-EDCC0193E697}" type="sibTrans">
      <dgm:prSet/>
      <dgm:spPr/>
      <dgm:t>
        <a:bodyPr/>
        <a:p>
          <a:endParaRPr lang="en-US"/>
        </a:p>
      </dgm:t>
    </dgm:pt>
    <dgm:pt modelId="{E484A0DB-ADE2-41BB-B1F9-A397557174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No Classes</a:t>
          </a:r>
          <a:endParaRPr lang="" altLang="en-US"/>
        </a:p>
      </dgm:t>
    </dgm:pt>
    <dgm:pt modelId="{0D3844BD-A934-4ADF-8CEC-4B7101CACCC9}" cxnId="{71916D1B-E511-4D6E-8BC3-8B451F309FE7}" type="parTrans">
      <dgm:prSet/>
      <dgm:spPr/>
      <dgm:t>
        <a:bodyPr/>
        <a:p>
          <a:endParaRPr lang="en-US"/>
        </a:p>
      </dgm:t>
    </dgm:pt>
    <dgm:pt modelId="{FC59B45A-A616-4E16-B98F-7EBC1D5DDF85}" cxnId="{71916D1B-E511-4D6E-8BC3-8B451F309FE7}" type="sibTrans">
      <dgm:prSet/>
      <dgm:spPr/>
      <dgm:t>
        <a:bodyPr/>
        <a:p>
          <a:endParaRPr lang="en-US"/>
        </a:p>
      </dgm:t>
    </dgm:pt>
    <dgm:pt modelId="{30BBBE09-AA99-41BF-99FF-9F3415CA995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No File Includes</a:t>
          </a:r>
          <a:endParaRPr lang=""/>
        </a:p>
      </dgm:t>
    </dgm:pt>
    <dgm:pt modelId="{8D89023C-5BA2-4C2E-AD42-6134E4C0C3FA}" cxnId="{7D7942DC-2FFF-4C81-AFB1-1DF601FB840A}" type="parTrans">
      <dgm:prSet/>
      <dgm:spPr/>
    </dgm:pt>
    <dgm:pt modelId="{2C6AFAEF-8680-4871-9FA8-A5DB728186EA}" cxnId="{7D7942DC-2FFF-4C81-AFB1-1DF601FB840A}" type="sibTrans">
      <dgm:prSet/>
      <dgm:spPr/>
    </dgm:pt>
    <dgm:pt modelId="{7731D799-A405-4BF6-BE22-5793E515D8C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No Break Statements</a:t>
          </a:r>
          <a:endParaRPr lang=""/>
        </a:p>
      </dgm:t>
    </dgm:pt>
    <dgm:pt modelId="{0ADCA242-8596-4827-945D-A8C434345E04}" cxnId="{CEE159BC-5CF9-44D7-913E-72093E52076C}" type="parTrans">
      <dgm:prSet/>
      <dgm:spPr/>
    </dgm:pt>
    <dgm:pt modelId="{3A06766A-8F3F-4246-B6D7-33E040342102}" cxnId="{CEE159BC-5CF9-44D7-913E-72093E52076C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5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5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5">
        <dgm:presLayoutVars>
          <dgm:bulletEnabled val="1"/>
        </dgm:presLayoutVars>
      </dgm:prSet>
      <dgm:spPr/>
    </dgm:pt>
    <dgm:pt modelId="{8FF96E14-F55E-44E1-8CFE-A3397CF7DC10}" type="pres">
      <dgm:prSet presAssocID="{FC59B45A-A616-4E16-B98F-7EBC1D5DDF85}" presName="spaceBetweenRectangles" presStyleCnt="0"/>
      <dgm:spPr/>
    </dgm:pt>
    <dgm:pt modelId="{B89AD3A4-4B16-4C88-A630-B887D4E16195}" type="pres">
      <dgm:prSet presAssocID="{30BBBE09-AA99-41BF-99FF-9F3415CA995E}" presName="parentLin" presStyleCnt="0"/>
      <dgm:spPr/>
    </dgm:pt>
    <dgm:pt modelId="{D570936B-8747-481A-8D48-9BDF7BD6138F}" type="pres">
      <dgm:prSet presAssocID="{30BBBE09-AA99-41BF-99FF-9F3415CA995E}" presName="parentLeftMargin" presStyleCnt="0"/>
      <dgm:spPr/>
    </dgm:pt>
    <dgm:pt modelId="{2C06A813-08B2-445C-924C-E062574FD958}" type="pres">
      <dgm:prSet presAssocID="{30BBBE09-AA99-41BF-99FF-9F3415CA99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F3992CA-0293-4AA0-B67A-9A68EC426957}" type="pres">
      <dgm:prSet presAssocID="{30BBBE09-AA99-41BF-99FF-9F3415CA995E}" presName="negativeSpace" presStyleCnt="0"/>
      <dgm:spPr/>
    </dgm:pt>
    <dgm:pt modelId="{370D2DC9-2460-4E73-A75B-33995D2D7A38}" type="pres">
      <dgm:prSet presAssocID="{30BBBE09-AA99-41BF-99FF-9F3415CA995E}" presName="childText" presStyleLbl="conFgAcc1" presStyleIdx="3" presStyleCnt="5">
        <dgm:presLayoutVars>
          <dgm:bulletEnabled val="1"/>
        </dgm:presLayoutVars>
      </dgm:prSet>
      <dgm:spPr/>
    </dgm:pt>
    <dgm:pt modelId="{F9D19710-37E1-473F-B488-1B08F277311D}" type="pres">
      <dgm:prSet presAssocID="{2C6AFAEF-8680-4871-9FA8-A5DB728186EA}" presName="spaceBetweenRectangles" presStyleCnt="0"/>
      <dgm:spPr/>
    </dgm:pt>
    <dgm:pt modelId="{55CFAE65-75D1-40B2-A231-74FFBE6E27F0}" type="pres">
      <dgm:prSet presAssocID="{7731D799-A405-4BF6-BE22-5793E515D8C3}" presName="parentLin" presStyleCnt="0"/>
      <dgm:spPr/>
    </dgm:pt>
    <dgm:pt modelId="{1C1D5F9A-237E-4320-B8C3-4FBD591C43AA}" type="pres">
      <dgm:prSet presAssocID="{7731D799-A405-4BF6-BE22-5793E515D8C3}" presName="parentLeftMargin" presStyleCnt="0"/>
      <dgm:spPr/>
    </dgm:pt>
    <dgm:pt modelId="{93E69FE3-B5ED-42AB-A52D-7CFD8C399EEE}" type="pres">
      <dgm:prSet presAssocID="{7731D799-A405-4BF6-BE22-5793E515D8C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CAB0FE5-6511-4F36-9414-A53917E2C27F}" type="pres">
      <dgm:prSet presAssocID="{7731D799-A405-4BF6-BE22-5793E515D8C3}" presName="negativeSpace" presStyleCnt="0"/>
      <dgm:spPr/>
    </dgm:pt>
    <dgm:pt modelId="{766F7B88-CD88-4122-925E-1969EEEF0BF7}" type="pres">
      <dgm:prSet presAssocID="{7731D799-A405-4BF6-BE22-5793E515D8C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77E8FEA-A518-4AD5-822D-D1D46836C038}" srcId="{501C80C4-3C37-4B06-AC2A-25F05322FDE0}" destId="{79F64CC5-B0A0-473A-A647-A8DB6562D23B}" srcOrd="0" destOrd="0" parTransId="{702F6268-E14C-45D5-8115-297DAA4B759C}" sibTransId="{981E424B-A63B-4DF7-BC97-1D5B2B7044B1}"/>
    <dgm:cxn modelId="{62FD9501-3D92-4EB4-811B-EDCC0193E697}" srcId="{501C80C4-3C37-4B06-AC2A-25F05322FDE0}" destId="{D4AB1542-9F74-4E45-B615-57F5DFDC43EE}" srcOrd="1" destOrd="0" parTransId="{DCA1BD93-FD98-4A06-8ECE-28E6935BECED}" sibTransId="{69748832-ECC5-4F63-A6AC-8504A7E906B9}"/>
    <dgm:cxn modelId="{71916D1B-E511-4D6E-8BC3-8B451F309FE7}" srcId="{501C80C4-3C37-4B06-AC2A-25F05322FDE0}" destId="{E484A0DB-ADE2-41BB-B1F9-A397557174FE}" srcOrd="2" destOrd="0" parTransId="{0D3844BD-A934-4ADF-8CEC-4B7101CACCC9}" sibTransId="{FC59B45A-A616-4E16-B98F-7EBC1D5DDF85}"/>
    <dgm:cxn modelId="{7D7942DC-2FFF-4C81-AFB1-1DF601FB840A}" srcId="{501C80C4-3C37-4B06-AC2A-25F05322FDE0}" destId="{30BBBE09-AA99-41BF-99FF-9F3415CA995E}" srcOrd="3" destOrd="0" parTransId="{8D89023C-5BA2-4C2E-AD42-6134E4C0C3FA}" sibTransId="{2C6AFAEF-8680-4871-9FA8-A5DB728186EA}"/>
    <dgm:cxn modelId="{CEE159BC-5CF9-44D7-913E-72093E52076C}" srcId="{501C80C4-3C37-4B06-AC2A-25F05322FDE0}" destId="{7731D799-A405-4BF6-BE22-5793E515D8C3}" srcOrd="4" destOrd="0" parTransId="{0ADCA242-8596-4827-945D-A8C434345E04}" sibTransId="{3A06766A-8F3F-4246-B6D7-33E040342102}"/>
    <dgm:cxn modelId="{6913A3DC-DFD9-4E02-92CA-8A42B85D3D40}" type="presOf" srcId="{501C80C4-3C37-4B06-AC2A-25F05322FDE0}" destId="{EE3CB678-3AF3-48EB-A9A3-4C9B3B638DF4}" srcOrd="0" destOrd="0" presId="urn:microsoft.com/office/officeart/2005/8/layout/list1"/>
    <dgm:cxn modelId="{EADA594F-A8C9-4D2F-994A-1EE0E612F347}" type="presParOf" srcId="{EE3CB678-3AF3-48EB-A9A3-4C9B3B638DF4}" destId="{A787D67B-DDA1-4988-8415-DCD48FC3EA83}" srcOrd="0" destOrd="0" presId="urn:microsoft.com/office/officeart/2005/8/layout/list1"/>
    <dgm:cxn modelId="{0BE502F0-A62C-45D7-9F2F-2488E86A1369}" type="presParOf" srcId="{A787D67B-DDA1-4988-8415-DCD48FC3EA83}" destId="{0797CEA2-9F9D-4159-A8DC-2F0D60611F3B}" srcOrd="0" destOrd="0" presId="urn:microsoft.com/office/officeart/2005/8/layout/list1"/>
    <dgm:cxn modelId="{37EC7E63-EB7C-4728-B5EC-E226352FD933}" type="presOf" srcId="{79F64CC5-B0A0-473A-A647-A8DB6562D23B}" destId="{0797CEA2-9F9D-4159-A8DC-2F0D60611F3B}" srcOrd="0" destOrd="0" presId="urn:microsoft.com/office/officeart/2005/8/layout/list1"/>
    <dgm:cxn modelId="{656AF352-EC9C-4370-9F4B-909BB07D3DED}" type="presParOf" srcId="{A787D67B-DDA1-4988-8415-DCD48FC3EA83}" destId="{2968AA41-C1D3-4EDF-9DB3-378F66B2FD39}" srcOrd="1" destOrd="0" presId="urn:microsoft.com/office/officeart/2005/8/layout/list1"/>
    <dgm:cxn modelId="{1FC8D026-ECED-4D37-8931-59FE35AF14E3}" type="presOf" srcId="{79F64CC5-B0A0-473A-A647-A8DB6562D23B}" destId="{2968AA41-C1D3-4EDF-9DB3-378F66B2FD39}" srcOrd="0" destOrd="0" presId="urn:microsoft.com/office/officeart/2005/8/layout/list1"/>
    <dgm:cxn modelId="{60072A8B-A80D-4F58-9C82-1D7B29007752}" type="presParOf" srcId="{EE3CB678-3AF3-48EB-A9A3-4C9B3B638DF4}" destId="{D61417B3-60F3-4BE3-8E8F-9CEC27ECBCDA}" srcOrd="1" destOrd="0" presId="urn:microsoft.com/office/officeart/2005/8/layout/list1"/>
    <dgm:cxn modelId="{85DBF199-12D6-4C45-AD83-7B62D96A12E8}" type="presParOf" srcId="{EE3CB678-3AF3-48EB-A9A3-4C9B3B638DF4}" destId="{D167D85B-ED5F-4134-9F18-E6B4BAE0C614}" srcOrd="2" destOrd="0" presId="urn:microsoft.com/office/officeart/2005/8/layout/list1"/>
    <dgm:cxn modelId="{35BA598F-4821-4EB0-8600-BC3B20FBF41B}" type="presParOf" srcId="{EE3CB678-3AF3-48EB-A9A3-4C9B3B638DF4}" destId="{6402558A-B637-4118-8793-2FA57B2393DA}" srcOrd="3" destOrd="0" presId="urn:microsoft.com/office/officeart/2005/8/layout/list1"/>
    <dgm:cxn modelId="{C3793003-9CD5-49D1-986F-846808BC62BF}" type="presParOf" srcId="{EE3CB678-3AF3-48EB-A9A3-4C9B3B638DF4}" destId="{8E561E53-8519-43F2-B9E7-546C3EB01970}" srcOrd="4" destOrd="0" presId="urn:microsoft.com/office/officeart/2005/8/layout/list1"/>
    <dgm:cxn modelId="{619EEF62-0F3F-4752-87D3-F5BBB4DF7C60}" type="presParOf" srcId="{8E561E53-8519-43F2-B9E7-546C3EB01970}" destId="{3559B5A5-3E91-49F5-A868-297DBB575668}" srcOrd="0" destOrd="4" presId="urn:microsoft.com/office/officeart/2005/8/layout/list1"/>
    <dgm:cxn modelId="{D1263E2B-75CF-402B-B9A6-036B2BC359F6}" type="presOf" srcId="{D4AB1542-9F74-4E45-B615-57F5DFDC43EE}" destId="{3559B5A5-3E91-49F5-A868-297DBB575668}" srcOrd="0" destOrd="0" presId="urn:microsoft.com/office/officeart/2005/8/layout/list1"/>
    <dgm:cxn modelId="{4E17E3FC-4BC0-4075-89F4-A49AB75E4854}" type="presParOf" srcId="{8E561E53-8519-43F2-B9E7-546C3EB01970}" destId="{48FABA9F-C289-434B-8864-E8FC1B5C2F60}" srcOrd="1" destOrd="4" presId="urn:microsoft.com/office/officeart/2005/8/layout/list1"/>
    <dgm:cxn modelId="{C84EFF85-DD65-4836-921B-43FF01F5F5D2}" type="presOf" srcId="{D4AB1542-9F74-4E45-B615-57F5DFDC43EE}" destId="{48FABA9F-C289-434B-8864-E8FC1B5C2F60}" srcOrd="0" destOrd="0" presId="urn:microsoft.com/office/officeart/2005/8/layout/list1"/>
    <dgm:cxn modelId="{FA09974D-AE3D-4766-8532-77CBE74CCC04}" type="presParOf" srcId="{EE3CB678-3AF3-48EB-A9A3-4C9B3B638DF4}" destId="{72F65D9D-7898-4EE1-ADBC-A6F5139DEC13}" srcOrd="5" destOrd="0" presId="urn:microsoft.com/office/officeart/2005/8/layout/list1"/>
    <dgm:cxn modelId="{2E3776D2-E5E2-4325-AE97-23048290A4EE}" type="presParOf" srcId="{EE3CB678-3AF3-48EB-A9A3-4C9B3B638DF4}" destId="{6B4B0D2A-F76A-4881-A678-1599A9C1764F}" srcOrd="6" destOrd="0" presId="urn:microsoft.com/office/officeart/2005/8/layout/list1"/>
    <dgm:cxn modelId="{62BD5D5E-57E5-4957-B6AC-DDCEFB5D8042}" type="presParOf" srcId="{EE3CB678-3AF3-48EB-A9A3-4C9B3B638DF4}" destId="{4CCA9E30-BEB2-4B5D-BA10-E5FCB43776E3}" srcOrd="7" destOrd="0" presId="urn:microsoft.com/office/officeart/2005/8/layout/list1"/>
    <dgm:cxn modelId="{82957F1B-8236-46A8-A4B3-6F2145C2D7BA}" type="presParOf" srcId="{EE3CB678-3AF3-48EB-A9A3-4C9B3B638DF4}" destId="{E366F1EF-FE80-457B-9C6A-8A0AC673FB1B}" srcOrd="8" destOrd="0" presId="urn:microsoft.com/office/officeart/2005/8/layout/list1"/>
    <dgm:cxn modelId="{18837D28-4CA7-4281-92EC-7992B614D9F1}" type="presParOf" srcId="{E366F1EF-FE80-457B-9C6A-8A0AC673FB1B}" destId="{06AA40BB-9886-4B46-8ECB-F4B42996D2E4}" srcOrd="0" destOrd="8" presId="urn:microsoft.com/office/officeart/2005/8/layout/list1"/>
    <dgm:cxn modelId="{ADCA93A0-43D1-4E60-9737-F97C6090266F}" type="presOf" srcId="{E484A0DB-ADE2-41BB-B1F9-A397557174FE}" destId="{06AA40BB-9886-4B46-8ECB-F4B42996D2E4}" srcOrd="0" destOrd="0" presId="urn:microsoft.com/office/officeart/2005/8/layout/list1"/>
    <dgm:cxn modelId="{A41D9ABC-E40A-489A-B865-C407B36B3945}" type="presParOf" srcId="{E366F1EF-FE80-457B-9C6A-8A0AC673FB1B}" destId="{E2F3FA2F-E1C7-4C05-8B05-C32B42A9A930}" srcOrd="1" destOrd="8" presId="urn:microsoft.com/office/officeart/2005/8/layout/list1"/>
    <dgm:cxn modelId="{73560287-6658-4CFC-B3BD-EEFC92566E76}" type="presOf" srcId="{E484A0DB-ADE2-41BB-B1F9-A397557174FE}" destId="{E2F3FA2F-E1C7-4C05-8B05-C32B42A9A930}" srcOrd="0" destOrd="0" presId="urn:microsoft.com/office/officeart/2005/8/layout/list1"/>
    <dgm:cxn modelId="{68D610EC-1B95-4BC4-AE24-FE2EC3BB32A2}" type="presParOf" srcId="{EE3CB678-3AF3-48EB-A9A3-4C9B3B638DF4}" destId="{C36A5161-621C-488B-95ED-161DD8C18700}" srcOrd="9" destOrd="0" presId="urn:microsoft.com/office/officeart/2005/8/layout/list1"/>
    <dgm:cxn modelId="{3A0DB0C9-4996-4E1F-9DCB-FF24681EBE91}" type="presParOf" srcId="{EE3CB678-3AF3-48EB-A9A3-4C9B3B638DF4}" destId="{F2D507D6-5CB7-4C81-896F-18FAF0126329}" srcOrd="10" destOrd="0" presId="urn:microsoft.com/office/officeart/2005/8/layout/list1"/>
    <dgm:cxn modelId="{78A2358D-9D3D-4DC8-99E8-2CD8DD91BB72}" type="presParOf" srcId="{EE3CB678-3AF3-48EB-A9A3-4C9B3B638DF4}" destId="{8FF96E14-F55E-44E1-8CFE-A3397CF7DC10}" srcOrd="11" destOrd="0" presId="urn:microsoft.com/office/officeart/2005/8/layout/list1"/>
    <dgm:cxn modelId="{3FCEFEE0-5699-415A-90A6-5932B74F046D}" type="presParOf" srcId="{EE3CB678-3AF3-48EB-A9A3-4C9B3B638DF4}" destId="{B89AD3A4-4B16-4C88-A630-B887D4E16195}" srcOrd="12" destOrd="0" presId="urn:microsoft.com/office/officeart/2005/8/layout/list1"/>
    <dgm:cxn modelId="{29CDD2D1-BFE6-482D-87B9-A8354E07B8D5}" type="presParOf" srcId="{B89AD3A4-4B16-4C88-A630-B887D4E16195}" destId="{D570936B-8747-481A-8D48-9BDF7BD6138F}" srcOrd="0" destOrd="12" presId="urn:microsoft.com/office/officeart/2005/8/layout/list1"/>
    <dgm:cxn modelId="{A890295C-A82D-4615-A3A4-8EB9D76E68BB}" type="presOf" srcId="{30BBBE09-AA99-41BF-99FF-9F3415CA995E}" destId="{D570936B-8747-481A-8D48-9BDF7BD6138F}" srcOrd="0" destOrd="0" presId="urn:microsoft.com/office/officeart/2005/8/layout/list1"/>
    <dgm:cxn modelId="{966608F0-912A-41D4-A0E7-DEEFEDB85A55}" type="presParOf" srcId="{B89AD3A4-4B16-4C88-A630-B887D4E16195}" destId="{2C06A813-08B2-445C-924C-E062574FD958}" srcOrd="1" destOrd="12" presId="urn:microsoft.com/office/officeart/2005/8/layout/list1"/>
    <dgm:cxn modelId="{384855F4-01E3-4F32-A2E2-2525EE0C770E}" type="presOf" srcId="{30BBBE09-AA99-41BF-99FF-9F3415CA995E}" destId="{2C06A813-08B2-445C-924C-E062574FD958}" srcOrd="0" destOrd="0" presId="urn:microsoft.com/office/officeart/2005/8/layout/list1"/>
    <dgm:cxn modelId="{5F8BD682-40CD-4797-9D09-AD71A6422494}" type="presParOf" srcId="{EE3CB678-3AF3-48EB-A9A3-4C9B3B638DF4}" destId="{6F3992CA-0293-4AA0-B67A-9A68EC426957}" srcOrd="13" destOrd="0" presId="urn:microsoft.com/office/officeart/2005/8/layout/list1"/>
    <dgm:cxn modelId="{D1D21652-4E1A-414E-8AE9-E539F495FB03}" type="presParOf" srcId="{EE3CB678-3AF3-48EB-A9A3-4C9B3B638DF4}" destId="{370D2DC9-2460-4E73-A75B-33995D2D7A38}" srcOrd="14" destOrd="0" presId="urn:microsoft.com/office/officeart/2005/8/layout/list1"/>
    <dgm:cxn modelId="{65597629-0757-47A0-882C-5A175BD80504}" type="presParOf" srcId="{EE3CB678-3AF3-48EB-A9A3-4C9B3B638DF4}" destId="{F9D19710-37E1-473F-B488-1B08F277311D}" srcOrd="15" destOrd="0" presId="urn:microsoft.com/office/officeart/2005/8/layout/list1"/>
    <dgm:cxn modelId="{4E771B19-32DD-4B9F-AC2F-C4390AFAF6DD}" type="presParOf" srcId="{EE3CB678-3AF3-48EB-A9A3-4C9B3B638DF4}" destId="{55CFAE65-75D1-40B2-A231-74FFBE6E27F0}" srcOrd="16" destOrd="0" presId="urn:microsoft.com/office/officeart/2005/8/layout/list1"/>
    <dgm:cxn modelId="{429DA1C9-B3DE-4BA6-BB6D-98E13A9F8A41}" type="presParOf" srcId="{55CFAE65-75D1-40B2-A231-74FFBE6E27F0}" destId="{1C1D5F9A-237E-4320-B8C3-4FBD591C43AA}" srcOrd="0" destOrd="16" presId="urn:microsoft.com/office/officeart/2005/8/layout/list1"/>
    <dgm:cxn modelId="{5E1C91A6-D3D8-443B-B7CC-7193F6493AB3}" type="presOf" srcId="{7731D799-A405-4BF6-BE22-5793E515D8C3}" destId="{1C1D5F9A-237E-4320-B8C3-4FBD591C43AA}" srcOrd="0" destOrd="0" presId="urn:microsoft.com/office/officeart/2005/8/layout/list1"/>
    <dgm:cxn modelId="{2C4DDCA8-0F68-455A-8E89-B54C7944603B}" type="presParOf" srcId="{55CFAE65-75D1-40B2-A231-74FFBE6E27F0}" destId="{93E69FE3-B5ED-42AB-A52D-7CFD8C399EEE}" srcOrd="1" destOrd="16" presId="urn:microsoft.com/office/officeart/2005/8/layout/list1"/>
    <dgm:cxn modelId="{7A68FC65-9FE4-490C-B470-AC0B21090104}" type="presOf" srcId="{7731D799-A405-4BF6-BE22-5793E515D8C3}" destId="{93E69FE3-B5ED-42AB-A52D-7CFD8C399EEE}" srcOrd="0" destOrd="0" presId="urn:microsoft.com/office/officeart/2005/8/layout/list1"/>
    <dgm:cxn modelId="{D5E6AD91-A2A1-42C8-83F5-18E6CC4C0EB6}" type="presParOf" srcId="{EE3CB678-3AF3-48EB-A9A3-4C9B3B638DF4}" destId="{4CAB0FE5-6511-4F36-9414-A53917E2C27F}" srcOrd="17" destOrd="0" presId="urn:microsoft.com/office/officeart/2005/8/layout/list1"/>
    <dgm:cxn modelId="{F89B87D1-0FB5-4DEC-A202-13B7C5D310DF}" type="presParOf" srcId="{EE3CB678-3AF3-48EB-A9A3-4C9B3B638DF4}" destId="{766F7B88-CD88-4122-925E-1969EEEF0BF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767EC-45A5-4690-BD18-E11B67407D4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9B6BB80D-CE45-4175-8E2D-4905C0D010C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int / float/ bool / string</a:t>
          </a:r>
          <a:endParaRPr lang="" altLang="en-US"/>
        </a:p>
      </dgm:t>
    </dgm:pt>
    <dgm:pt modelId="{BB1D02B8-EBBE-4750-81F7-841715D8CAD2}" cxnId="{7500D63E-195B-47B2-8414-65AA59634A16}" type="parTrans">
      <dgm:prSet/>
      <dgm:spPr/>
      <dgm:t>
        <a:bodyPr/>
        <a:p>
          <a:endParaRPr lang="en-US"/>
        </a:p>
      </dgm:t>
    </dgm:pt>
    <dgm:pt modelId="{59718BFC-7461-43EC-A70B-78CAAE8F9086}" cxnId="{7500D63E-195B-47B2-8414-65AA59634A16}" type="sibTrans">
      <dgm:prSet/>
      <dgm:spPr/>
      <dgm:t>
        <a:bodyPr/>
        <a:p>
          <a:endParaRPr lang="en-US"/>
        </a:p>
      </dgm:t>
    </dgm:pt>
    <dgm:pt modelId="{4FA167C7-41CD-4946-9FE3-982B93A7A12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loop</a:t>
          </a:r>
          <a:r>
            <a:rPr lang="" altLang="en-US"/>
            <a:t/>
          </a:r>
          <a:endParaRPr lang="" altLang="en-US"/>
        </a:p>
      </dgm:t>
    </dgm:pt>
    <dgm:pt modelId="{0FBEE49D-B4F4-4FDC-A0B8-82C9EAE8FC49}" cxnId="{1ABEB114-784E-42E6-B44B-9BEAE6FA6141}" type="parTrans">
      <dgm:prSet/>
      <dgm:spPr/>
      <dgm:t>
        <a:bodyPr/>
        <a:p>
          <a:endParaRPr lang="en-US"/>
        </a:p>
      </dgm:t>
    </dgm:pt>
    <dgm:pt modelId="{A5DEF5B1-D3B3-42ED-86C6-DE0BFE8F1D5E}" cxnId="{1ABEB114-784E-42E6-B44B-9BEAE6FA6141}" type="sibTrans">
      <dgm:prSet/>
      <dgm:spPr/>
      <dgm:t>
        <a:bodyPr/>
        <a:p>
          <a:endParaRPr lang="en-US"/>
        </a:p>
      </dgm:t>
    </dgm:pt>
    <dgm:pt modelId="{012E2374-9848-4A3A-A4CB-AB21E01F47B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read</a:t>
          </a:r>
          <a:r>
            <a:rPr lang="" altLang="en-US"/>
            <a:t/>
          </a:r>
          <a:endParaRPr lang="" altLang="en-US"/>
        </a:p>
      </dgm:t>
    </dgm:pt>
    <dgm:pt modelId="{62C7854A-82A8-4FC8-9834-5F3449F276F1}" cxnId="{17F3F88F-EF0F-446F-8D07-9497BA06AF53}" type="parTrans">
      <dgm:prSet/>
      <dgm:spPr/>
      <dgm:t>
        <a:bodyPr/>
        <a:p>
          <a:endParaRPr lang="en-US"/>
        </a:p>
      </dgm:t>
    </dgm:pt>
    <dgm:pt modelId="{AEF6F788-4997-4B27-9CA3-00098FDB30A5}" cxnId="{17F3F88F-EF0F-446F-8D07-9497BA06AF53}" type="sibTrans">
      <dgm:prSet/>
      <dgm:spPr/>
      <dgm:t>
        <a:bodyPr/>
        <a:p>
          <a:endParaRPr lang="en-US"/>
        </a:p>
      </dgm:t>
    </dgm:pt>
    <dgm:pt modelId="{7445BF43-8F4F-4601-8E54-44F36454B2A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print</a:t>
          </a:r>
          <a:r>
            <a:rPr lang="" altLang="en-US"/>
            <a:t/>
          </a:r>
          <a:endParaRPr lang="" altLang="en-US"/>
        </a:p>
      </dgm:t>
    </dgm:pt>
    <dgm:pt modelId="{0F92155C-AC9D-4FA3-A8E0-B855B2434614}" cxnId="{BBBE6D12-E645-4C11-83AB-14B54C67B2AB}" type="parTrans">
      <dgm:prSet/>
      <dgm:spPr/>
      <dgm:t>
        <a:bodyPr/>
        <a:p>
          <a:endParaRPr lang="en-US"/>
        </a:p>
      </dgm:t>
    </dgm:pt>
    <dgm:pt modelId="{053FC03B-A92E-4CAC-B45E-1DF4D29ECD7A}" cxnId="{BBBE6D12-E645-4C11-83AB-14B54C67B2AB}" type="sibTrans">
      <dgm:prSet/>
      <dgm:spPr/>
      <dgm:t>
        <a:bodyPr/>
        <a:p>
          <a:endParaRPr lang="en-US"/>
        </a:p>
      </dgm:t>
    </dgm:pt>
    <dgm:pt modelId="{6509179F-ACA4-4700-A36E-219FB6C410E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goto</a:t>
          </a:r>
          <a:r>
            <a:rPr lang="" altLang="en-US"/>
            <a:t/>
          </a:r>
          <a:endParaRPr lang="" altLang="en-US"/>
        </a:p>
      </dgm:t>
    </dgm:pt>
    <dgm:pt modelId="{71565FF3-755E-45E8-BA70-1F310FD4C06B}" cxnId="{883C4161-8FA0-4E8C-90CB-0679D39AA7BA}" type="parTrans">
      <dgm:prSet/>
      <dgm:spPr/>
      <dgm:t>
        <a:bodyPr/>
        <a:p>
          <a:endParaRPr lang="en-US"/>
        </a:p>
      </dgm:t>
    </dgm:pt>
    <dgm:pt modelId="{7D36E41E-D04A-42FB-96E3-A252BA9520CB}" cxnId="{883C4161-8FA0-4E8C-90CB-0679D39AA7BA}" type="sibTrans">
      <dgm:prSet/>
      <dgm:spPr/>
      <dgm:t>
        <a:bodyPr/>
        <a:p>
          <a:endParaRPr lang="en-US"/>
        </a:p>
      </dgm:t>
    </dgm:pt>
    <dgm:pt modelId="{28F06285-5F57-4BD7-8E13-B5A960F3102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def</a:t>
          </a:r>
          <a:r>
            <a:rPr lang=""/>
            <a:t/>
          </a:r>
          <a:endParaRPr lang=""/>
        </a:p>
      </dgm:t>
    </dgm:pt>
    <dgm:pt modelId="{764D51D8-65E5-4568-9BDF-E4D9F96B79F3}" cxnId="{AC1F0FB5-8120-44F0-A5D3-34B8CAD27C88}" type="parTrans">
      <dgm:prSet/>
      <dgm:spPr/>
    </dgm:pt>
    <dgm:pt modelId="{870B3377-9A0E-4B5B-B608-C62A48EC49B6}" cxnId="{AC1F0FB5-8120-44F0-A5D3-34B8CAD27C88}" type="sibTrans">
      <dgm:prSet/>
      <dgm:spPr/>
    </dgm:pt>
    <dgm:pt modelId="{EBD90498-C31A-4821-81C6-00D25034E7A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if - else</a:t>
          </a:r>
          <a:endParaRPr lang=""/>
        </a:p>
      </dgm:t>
    </dgm:pt>
    <dgm:pt modelId="{9A5E8674-34D6-4230-BE5B-B06D0AB8D8B2}" cxnId="{D84EA8D6-ACB5-4C6A-BEEE-3BBBD3E3512B}" type="parTrans">
      <dgm:prSet/>
      <dgm:spPr/>
    </dgm:pt>
    <dgm:pt modelId="{045EC032-5EF7-4DF3-80C0-FC05C917B4CE}" cxnId="{D84EA8D6-ACB5-4C6A-BEEE-3BBBD3E3512B}" type="sibTrans">
      <dgm:prSet/>
      <dgm:spPr/>
    </dgm:pt>
    <dgm:pt modelId="{6263A432-66E8-42C0-87B1-FDFFB789EC9E}" type="pres">
      <dgm:prSet presAssocID="{A69767EC-45A5-4690-BD18-E11B67407D41}" presName="diagram" presStyleCnt="0">
        <dgm:presLayoutVars>
          <dgm:dir/>
          <dgm:resizeHandles val="exact"/>
        </dgm:presLayoutVars>
      </dgm:prSet>
      <dgm:spPr/>
    </dgm:pt>
    <dgm:pt modelId="{45BC76BB-AE4B-4A92-A58B-7E063DBD1E24}" type="pres">
      <dgm:prSet presAssocID="{9B6BB80D-CE45-4175-8E2D-4905C0D010CD}" presName="node" presStyleLbl="node1" presStyleIdx="0" presStyleCnt="7">
        <dgm:presLayoutVars>
          <dgm:bulletEnabled val="1"/>
        </dgm:presLayoutVars>
      </dgm:prSet>
      <dgm:spPr/>
    </dgm:pt>
    <dgm:pt modelId="{27FEB09D-0795-4328-AC3A-216994F3D6B6}" type="pres">
      <dgm:prSet presAssocID="{59718BFC-7461-43EC-A70B-78CAAE8F9086}" presName="sibTrans" presStyleCnt="0"/>
      <dgm:spPr/>
    </dgm:pt>
    <dgm:pt modelId="{847E901F-75F0-4307-BA30-D30DEFF4E488}" type="pres">
      <dgm:prSet presAssocID="{4FA167C7-41CD-4946-9FE3-982B93A7A123}" presName="node" presStyleLbl="node1" presStyleIdx="1" presStyleCnt="7">
        <dgm:presLayoutVars>
          <dgm:bulletEnabled val="1"/>
        </dgm:presLayoutVars>
      </dgm:prSet>
      <dgm:spPr/>
    </dgm:pt>
    <dgm:pt modelId="{53665879-D2CA-4AD3-85DF-9C98D3EE79E3}" type="pres">
      <dgm:prSet presAssocID="{A5DEF5B1-D3B3-42ED-86C6-DE0BFE8F1D5E}" presName="sibTrans" presStyleCnt="0"/>
      <dgm:spPr/>
    </dgm:pt>
    <dgm:pt modelId="{43B36D94-2B60-4FDF-86E6-EEE9BC8470EF}" type="pres">
      <dgm:prSet presAssocID="{012E2374-9848-4A3A-A4CB-AB21E01F47B2}" presName="node" presStyleLbl="node1" presStyleIdx="2" presStyleCnt="7">
        <dgm:presLayoutVars>
          <dgm:bulletEnabled val="1"/>
        </dgm:presLayoutVars>
      </dgm:prSet>
      <dgm:spPr/>
    </dgm:pt>
    <dgm:pt modelId="{E204F384-F171-43F9-9CC1-375ABE603CAC}" type="pres">
      <dgm:prSet presAssocID="{AEF6F788-4997-4B27-9CA3-00098FDB30A5}" presName="sibTrans" presStyleCnt="0"/>
      <dgm:spPr/>
    </dgm:pt>
    <dgm:pt modelId="{20B5779C-E87E-412E-8710-5EC38FEF4CEE}" type="pres">
      <dgm:prSet presAssocID="{7445BF43-8F4F-4601-8E54-44F36454B2AE}" presName="node" presStyleLbl="node1" presStyleIdx="3" presStyleCnt="7">
        <dgm:presLayoutVars>
          <dgm:bulletEnabled val="1"/>
        </dgm:presLayoutVars>
      </dgm:prSet>
      <dgm:spPr/>
    </dgm:pt>
    <dgm:pt modelId="{BF172A2B-4638-4663-910A-85711461A2EC}" type="pres">
      <dgm:prSet presAssocID="{053FC03B-A92E-4CAC-B45E-1DF4D29ECD7A}" presName="sibTrans" presStyleCnt="0"/>
      <dgm:spPr/>
    </dgm:pt>
    <dgm:pt modelId="{40824626-A253-450E-83D8-4E8EE145074C}" type="pres">
      <dgm:prSet presAssocID="{6509179F-ACA4-4700-A36E-219FB6C410E8}" presName="node" presStyleLbl="node1" presStyleIdx="4" presStyleCnt="7">
        <dgm:presLayoutVars>
          <dgm:bulletEnabled val="1"/>
        </dgm:presLayoutVars>
      </dgm:prSet>
      <dgm:spPr/>
    </dgm:pt>
    <dgm:pt modelId="{64768F45-1B56-484D-975A-6E5D974803D1}" type="pres">
      <dgm:prSet presAssocID="{7D36E41E-D04A-42FB-96E3-A252BA9520CB}" presName="sibTrans" presStyleCnt="0"/>
      <dgm:spPr/>
    </dgm:pt>
    <dgm:pt modelId="{474EDD88-5084-4615-B420-D484A645B729}" type="pres">
      <dgm:prSet presAssocID="{28F06285-5F57-4BD7-8E13-B5A960F3102E}" presName="node" presStyleLbl="node1" presStyleIdx="5" presStyleCnt="7">
        <dgm:presLayoutVars>
          <dgm:bulletEnabled val="1"/>
        </dgm:presLayoutVars>
      </dgm:prSet>
      <dgm:spPr/>
    </dgm:pt>
    <dgm:pt modelId="{62532252-DE3F-4F45-B9E0-4E610D09373B}" type="pres">
      <dgm:prSet presAssocID="{870B3377-9A0E-4B5B-B608-C62A48EC49B6}" presName="sibTrans" presStyleCnt="0"/>
      <dgm:spPr/>
    </dgm:pt>
    <dgm:pt modelId="{9E8CFCFB-0AA6-4BA0-992C-5C8FACD0CC70}" type="pres">
      <dgm:prSet presAssocID="{EBD90498-C31A-4821-81C6-00D25034E7A6}" presName="node" presStyleLbl="node1" presStyleIdx="6" presStyleCnt="7">
        <dgm:presLayoutVars>
          <dgm:bulletEnabled val="1"/>
        </dgm:presLayoutVars>
      </dgm:prSet>
      <dgm:spPr/>
    </dgm:pt>
  </dgm:ptLst>
  <dgm:cxnLst>
    <dgm:cxn modelId="{7500D63E-195B-47B2-8414-65AA59634A16}" srcId="{A69767EC-45A5-4690-BD18-E11B67407D41}" destId="{9B6BB80D-CE45-4175-8E2D-4905C0D010CD}" srcOrd="0" destOrd="0" parTransId="{BB1D02B8-EBBE-4750-81F7-841715D8CAD2}" sibTransId="{59718BFC-7461-43EC-A70B-78CAAE8F9086}"/>
    <dgm:cxn modelId="{1ABEB114-784E-42E6-B44B-9BEAE6FA6141}" srcId="{A69767EC-45A5-4690-BD18-E11B67407D41}" destId="{4FA167C7-41CD-4946-9FE3-982B93A7A123}" srcOrd="1" destOrd="0" parTransId="{0FBEE49D-B4F4-4FDC-A0B8-82C9EAE8FC49}" sibTransId="{A5DEF5B1-D3B3-42ED-86C6-DE0BFE8F1D5E}"/>
    <dgm:cxn modelId="{17F3F88F-EF0F-446F-8D07-9497BA06AF53}" srcId="{A69767EC-45A5-4690-BD18-E11B67407D41}" destId="{012E2374-9848-4A3A-A4CB-AB21E01F47B2}" srcOrd="2" destOrd="0" parTransId="{62C7854A-82A8-4FC8-9834-5F3449F276F1}" sibTransId="{AEF6F788-4997-4B27-9CA3-00098FDB30A5}"/>
    <dgm:cxn modelId="{BBBE6D12-E645-4C11-83AB-14B54C67B2AB}" srcId="{A69767EC-45A5-4690-BD18-E11B67407D41}" destId="{7445BF43-8F4F-4601-8E54-44F36454B2AE}" srcOrd="3" destOrd="0" parTransId="{0F92155C-AC9D-4FA3-A8E0-B855B2434614}" sibTransId="{053FC03B-A92E-4CAC-B45E-1DF4D29ECD7A}"/>
    <dgm:cxn modelId="{883C4161-8FA0-4E8C-90CB-0679D39AA7BA}" srcId="{A69767EC-45A5-4690-BD18-E11B67407D41}" destId="{6509179F-ACA4-4700-A36E-219FB6C410E8}" srcOrd="4" destOrd="0" parTransId="{71565FF3-755E-45E8-BA70-1F310FD4C06B}" sibTransId="{7D36E41E-D04A-42FB-96E3-A252BA9520CB}"/>
    <dgm:cxn modelId="{AC1F0FB5-8120-44F0-A5D3-34B8CAD27C88}" srcId="{A69767EC-45A5-4690-BD18-E11B67407D41}" destId="{28F06285-5F57-4BD7-8E13-B5A960F3102E}" srcOrd="5" destOrd="0" parTransId="{764D51D8-65E5-4568-9BDF-E4D9F96B79F3}" sibTransId="{870B3377-9A0E-4B5B-B608-C62A48EC49B6}"/>
    <dgm:cxn modelId="{D84EA8D6-ACB5-4C6A-BEEE-3BBBD3E3512B}" srcId="{A69767EC-45A5-4690-BD18-E11B67407D41}" destId="{EBD90498-C31A-4821-81C6-00D25034E7A6}" srcOrd="6" destOrd="0" parTransId="{9A5E8674-34D6-4230-BE5B-B06D0AB8D8B2}" sibTransId="{045EC032-5EF7-4DF3-80C0-FC05C917B4CE}"/>
    <dgm:cxn modelId="{D80D3BE6-9632-4BC0-9045-94F31F4BBC5E}" type="presOf" srcId="{A69767EC-45A5-4690-BD18-E11B67407D41}" destId="{6263A432-66E8-42C0-87B1-FDFFB789EC9E}" srcOrd="0" destOrd="0" presId="urn:microsoft.com/office/officeart/2005/8/layout/default"/>
    <dgm:cxn modelId="{7538C790-1462-47FB-81E7-433060A85494}" type="presParOf" srcId="{6263A432-66E8-42C0-87B1-FDFFB789EC9E}" destId="{45BC76BB-AE4B-4A92-A58B-7E063DBD1E24}" srcOrd="0" destOrd="0" presId="urn:microsoft.com/office/officeart/2005/8/layout/default"/>
    <dgm:cxn modelId="{7947D8ED-6778-4065-B4ED-FD314E1E87D3}" type="presOf" srcId="{9B6BB80D-CE45-4175-8E2D-4905C0D010CD}" destId="{45BC76BB-AE4B-4A92-A58B-7E063DBD1E24}" srcOrd="0" destOrd="0" presId="urn:microsoft.com/office/officeart/2005/8/layout/default"/>
    <dgm:cxn modelId="{2F46A0B1-0490-4553-B5D7-F1C66537FCC8}" type="presParOf" srcId="{6263A432-66E8-42C0-87B1-FDFFB789EC9E}" destId="{27FEB09D-0795-4328-AC3A-216994F3D6B6}" srcOrd="1" destOrd="0" presId="urn:microsoft.com/office/officeart/2005/8/layout/default"/>
    <dgm:cxn modelId="{C226EB78-D175-49AD-A793-C5D223D7BD78}" type="presParOf" srcId="{6263A432-66E8-42C0-87B1-FDFFB789EC9E}" destId="{847E901F-75F0-4307-BA30-D30DEFF4E488}" srcOrd="2" destOrd="0" presId="urn:microsoft.com/office/officeart/2005/8/layout/default"/>
    <dgm:cxn modelId="{F75C860A-2E2B-4F42-BBC4-372E3FACB18E}" type="presOf" srcId="{4FA167C7-41CD-4946-9FE3-982B93A7A123}" destId="{847E901F-75F0-4307-BA30-D30DEFF4E488}" srcOrd="0" destOrd="0" presId="urn:microsoft.com/office/officeart/2005/8/layout/default"/>
    <dgm:cxn modelId="{CDFFCF2C-4325-47D6-AB7C-6C2AE1F2B7FA}" type="presParOf" srcId="{6263A432-66E8-42C0-87B1-FDFFB789EC9E}" destId="{53665879-D2CA-4AD3-85DF-9C98D3EE79E3}" srcOrd="3" destOrd="0" presId="urn:microsoft.com/office/officeart/2005/8/layout/default"/>
    <dgm:cxn modelId="{76014C15-C191-44C5-88AB-6F842DB2B76F}" type="presParOf" srcId="{6263A432-66E8-42C0-87B1-FDFFB789EC9E}" destId="{43B36D94-2B60-4FDF-86E6-EEE9BC8470EF}" srcOrd="4" destOrd="0" presId="urn:microsoft.com/office/officeart/2005/8/layout/default"/>
    <dgm:cxn modelId="{5E41FFFE-A882-4E59-81FA-76023698F524}" type="presOf" srcId="{012E2374-9848-4A3A-A4CB-AB21E01F47B2}" destId="{43B36D94-2B60-4FDF-86E6-EEE9BC8470EF}" srcOrd="0" destOrd="0" presId="urn:microsoft.com/office/officeart/2005/8/layout/default"/>
    <dgm:cxn modelId="{44C661F6-C9D1-4BBA-9FCA-37FD9C44BB18}" type="presParOf" srcId="{6263A432-66E8-42C0-87B1-FDFFB789EC9E}" destId="{E204F384-F171-43F9-9CC1-375ABE603CAC}" srcOrd="5" destOrd="0" presId="urn:microsoft.com/office/officeart/2005/8/layout/default"/>
    <dgm:cxn modelId="{C510D392-3648-4C05-9D51-AF74FC26C299}" type="presParOf" srcId="{6263A432-66E8-42C0-87B1-FDFFB789EC9E}" destId="{20B5779C-E87E-412E-8710-5EC38FEF4CEE}" srcOrd="6" destOrd="0" presId="urn:microsoft.com/office/officeart/2005/8/layout/default"/>
    <dgm:cxn modelId="{98EB4A76-CF9B-4CED-9888-9279FDFDBC5C}" type="presOf" srcId="{7445BF43-8F4F-4601-8E54-44F36454B2AE}" destId="{20B5779C-E87E-412E-8710-5EC38FEF4CEE}" srcOrd="0" destOrd="0" presId="urn:microsoft.com/office/officeart/2005/8/layout/default"/>
    <dgm:cxn modelId="{DBE928C8-759A-405F-B779-B68688A692EC}" type="presParOf" srcId="{6263A432-66E8-42C0-87B1-FDFFB789EC9E}" destId="{BF172A2B-4638-4663-910A-85711461A2EC}" srcOrd="7" destOrd="0" presId="urn:microsoft.com/office/officeart/2005/8/layout/default"/>
    <dgm:cxn modelId="{982983B8-E7CD-4298-96C4-0A735FC21BFE}" type="presParOf" srcId="{6263A432-66E8-42C0-87B1-FDFFB789EC9E}" destId="{40824626-A253-450E-83D8-4E8EE145074C}" srcOrd="8" destOrd="0" presId="urn:microsoft.com/office/officeart/2005/8/layout/default"/>
    <dgm:cxn modelId="{8D93DB22-70E4-4975-BE45-BA1639B683DD}" type="presOf" srcId="{6509179F-ACA4-4700-A36E-219FB6C410E8}" destId="{40824626-A253-450E-83D8-4E8EE145074C}" srcOrd="0" destOrd="0" presId="urn:microsoft.com/office/officeart/2005/8/layout/default"/>
    <dgm:cxn modelId="{2D4457CA-BA83-4DBC-8B74-173273C03BBE}" type="presParOf" srcId="{6263A432-66E8-42C0-87B1-FDFFB789EC9E}" destId="{64768F45-1B56-484D-975A-6E5D974803D1}" srcOrd="9" destOrd="0" presId="urn:microsoft.com/office/officeart/2005/8/layout/default"/>
    <dgm:cxn modelId="{C20E3AFB-152F-446C-9479-13D667E8AF6A}" type="presParOf" srcId="{6263A432-66E8-42C0-87B1-FDFFB789EC9E}" destId="{474EDD88-5084-4615-B420-D484A645B729}" srcOrd="10" destOrd="0" presId="urn:microsoft.com/office/officeart/2005/8/layout/default"/>
    <dgm:cxn modelId="{5A82D44C-FBB2-4FD9-9253-FE29AE616122}" type="presOf" srcId="{28F06285-5F57-4BD7-8E13-B5A960F3102E}" destId="{474EDD88-5084-4615-B420-D484A645B729}" srcOrd="0" destOrd="0" presId="urn:microsoft.com/office/officeart/2005/8/layout/default"/>
    <dgm:cxn modelId="{76345609-6543-4546-8C9B-13C19B69C12B}" type="presParOf" srcId="{6263A432-66E8-42C0-87B1-FDFFB789EC9E}" destId="{62532252-DE3F-4F45-B9E0-4E610D09373B}" srcOrd="11" destOrd="0" presId="urn:microsoft.com/office/officeart/2005/8/layout/default"/>
    <dgm:cxn modelId="{05738F37-5F19-47AB-B733-366DCCAE2DEE}" type="presParOf" srcId="{6263A432-66E8-42C0-87B1-FDFFB789EC9E}" destId="{9E8CFCFB-0AA6-4BA0-992C-5C8FACD0CC70}" srcOrd="12" destOrd="0" presId="urn:microsoft.com/office/officeart/2005/8/layout/default"/>
    <dgm:cxn modelId="{C1B6C973-0AA6-420B-AFDC-C41F8D82C36E}" type="presOf" srcId="{EBD90498-C31A-4821-81C6-00D25034E7A6}" destId="{9E8CFCFB-0AA6-4BA0-992C-5C8FACD0CC7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64128110-2BC2-4E83-AE3D-7442626E691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Programme</a:t>
          </a:r>
          <a:r>
            <a:rPr lang="" altLang="en-US"/>
            <a:t/>
          </a:r>
          <a:endParaRPr lang="" altLang="en-US"/>
        </a:p>
      </dgm:t>
    </dgm:pt>
    <dgm:pt modelId="{7C4D8020-E6A5-42B0-ACC1-F3A6FF2AC2B4}" cxnId="{77BE24CD-FE59-4BD6-9942-63CA27B5AAC5}" type="parTrans">
      <dgm:prSet/>
      <dgm:spPr/>
      <dgm:t>
        <a:bodyPr/>
        <a:p>
          <a:endParaRPr lang="en-US"/>
        </a:p>
      </dgm:t>
    </dgm:pt>
    <dgm:pt modelId="{EC14B256-0355-49D6-9784-F21A5D6A7477}" cxnId="{77BE24CD-FE59-4BD6-9942-63CA27B5AAC5}" type="sibTrans">
      <dgm:prSet/>
      <dgm:spPr/>
      <dgm:t>
        <a:bodyPr/>
        <a:p>
          <a:endParaRPr lang="en-US"/>
        </a:p>
      </dgm:t>
    </dgm:pt>
    <dgm:pt modelId="{225828B5-AAC3-48E3-8DDE-6E14A1E9FCE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Data Declaration</a:t>
          </a:r>
          <a:r>
            <a:rPr lang="" altLang="en-US"/>
            <a:t/>
          </a:r>
          <a:endParaRPr lang="" altLang="en-US"/>
        </a:p>
      </dgm:t>
    </dgm:pt>
    <dgm:pt modelId="{90F8E70F-E1C5-4691-812A-47839830C40B}" cxnId="{16C8C0D5-0A14-445C-8DEA-9D4406E44CC9}" type="parTrans">
      <dgm:prSet/>
      <dgm:spPr/>
      <dgm:t>
        <a:bodyPr/>
        <a:p>
          <a:endParaRPr lang="en-US"/>
        </a:p>
      </dgm:t>
    </dgm:pt>
    <dgm:pt modelId="{6E8CAA27-4324-4304-92E5-3562A8011552}" cxnId="{16C8C0D5-0A14-445C-8DEA-9D4406E44CC9}" type="sibTrans">
      <dgm:prSet/>
      <dgm:spPr/>
      <dgm:t>
        <a:bodyPr/>
        <a:p>
          <a:endParaRPr lang="en-US"/>
        </a:p>
      </dgm:t>
    </dgm:pt>
    <dgm:pt modelId="{94F71B76-56F1-45D8-AEA1-87001D33E84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Integers / Decimals/ Strings</a:t>
          </a:r>
          <a:endParaRPr lang=""/>
        </a:p>
      </dgm:t>
    </dgm:pt>
    <dgm:pt modelId="{8D8C9F71-FAA2-463E-B972-E57F61572176}" cxnId="{EE7CCD52-C02A-476E-972F-B6BBC19AA582}" type="parTrans">
      <dgm:prSet/>
      <dgm:spPr/>
    </dgm:pt>
    <dgm:pt modelId="{C390C9A0-38A8-4A4F-9177-A2F599821418}" cxnId="{EE7CCD52-C02A-476E-972F-B6BBC19AA582}" type="sibTrans">
      <dgm:prSet/>
      <dgm:spPr/>
    </dgm:pt>
    <dgm:pt modelId="{65219F69-B272-4D7F-864F-1A7522A241F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Variables Declaration</a:t>
          </a:r>
          <a:r>
            <a:rPr lang=""/>
            <a:t/>
          </a:r>
          <a:endParaRPr lang=""/>
        </a:p>
      </dgm:t>
    </dgm:pt>
    <dgm:pt modelId="{A07FBEE5-AA93-4C2A-8EC2-50CB81B01E8F}" cxnId="{50E72D8B-6B36-4F0F-B396-50B2FD260B1F}" type="parTrans">
      <dgm:prSet/>
      <dgm:spPr/>
    </dgm:pt>
    <dgm:pt modelId="{7B1E19E9-173C-45DE-A111-01CFAE271F37}" cxnId="{50E72D8B-6B36-4F0F-B396-50B2FD260B1F}" type="sibTrans">
      <dgm:prSet/>
      <dgm:spPr/>
    </dgm:pt>
    <dgm:pt modelId="{37D77502-DD69-4FCD-BFD3-1B91FA3A0B4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Funtion Declaration</a:t>
          </a:r>
          <a:endParaRPr lang="" altLang="en-US"/>
        </a:p>
      </dgm:t>
    </dgm:pt>
    <dgm:pt modelId="{56E3332C-AB51-492A-BF41-0AEAAF10CB36}" cxnId="{BBD40FB4-C1CD-41D7-90A9-B73D05B420A4}" type="parTrans">
      <dgm:prSet/>
      <dgm:spPr/>
      <dgm:t>
        <a:bodyPr/>
        <a:p>
          <a:endParaRPr lang="en-US"/>
        </a:p>
      </dgm:t>
    </dgm:pt>
    <dgm:pt modelId="{A79A0933-F266-4AC1-9DE1-FD7E900B09C8}" cxnId="{BBD40FB4-C1CD-41D7-90A9-B73D05B420A4}" type="sibTrans">
      <dgm:prSet/>
      <dgm:spPr/>
      <dgm:t>
        <a:bodyPr/>
        <a:p>
          <a:endParaRPr lang="en-US"/>
        </a:p>
      </dgm:t>
    </dgm:pt>
    <dgm:pt modelId="{81EE2E0C-6A5F-4B2C-ADA9-FDFFCB8C7AC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Programme Logic</a:t>
          </a:r>
          <a:endParaRPr lang="" altLang="en-US"/>
        </a:p>
      </dgm:t>
    </dgm:pt>
    <dgm:pt modelId="{01FF1330-6476-4A29-B36A-956B908B4DC2}" cxnId="{FFC74656-0D89-4E32-AAB0-716E16FB4EBF}" type="parTrans">
      <dgm:prSet/>
      <dgm:spPr/>
      <dgm:t>
        <a:bodyPr/>
        <a:p>
          <a:endParaRPr lang="en-US"/>
        </a:p>
      </dgm:t>
    </dgm:pt>
    <dgm:pt modelId="{72C2C69A-BE49-48A9-B607-A2F8C3C08133}" cxnId="{FFC74656-0D89-4E32-AAB0-716E16FB4EBF}" type="sibTrans">
      <dgm:prSet/>
      <dgm:spPr/>
      <dgm:t>
        <a:bodyPr/>
        <a:p>
          <a:endParaRPr lang="en-US"/>
        </a:p>
      </dgm:t>
    </dgm:pt>
    <dgm:pt modelId="{BA516EDA-A11E-4E4D-BB7C-023E0600B69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Loops / Conditions</a:t>
          </a:r>
          <a:endParaRPr lang=""/>
        </a:p>
      </dgm:t>
    </dgm:pt>
    <dgm:pt modelId="{5E135553-9D18-4940-AD03-45445CAA2FA1}" cxnId="{2E7DA640-2547-48FB-962C-866551B8C15B}" type="parTrans">
      <dgm:prSet/>
      <dgm:spPr/>
    </dgm:pt>
    <dgm:pt modelId="{E287636B-0947-46FC-9B4C-BC15CBC49402}" cxnId="{2E7DA640-2547-48FB-962C-866551B8C15B}" type="sibTrans">
      <dgm:prSet/>
      <dgm:spPr/>
    </dgm:pt>
    <dgm:pt modelId="{E79FDBB9-BA1B-4B54-A609-F7861469F91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Read / Print</a:t>
          </a:r>
          <a:r>
            <a:rPr lang=""/>
            <a:t/>
          </a:r>
          <a:endParaRPr lang=""/>
        </a:p>
      </dgm:t>
    </dgm:pt>
    <dgm:pt modelId="{88691827-FA90-4E47-B2B2-BFF9A016BF33}" cxnId="{92027043-AC73-44A7-B79E-2323E8D3DCE7}" type="parTrans">
      <dgm:prSet/>
      <dgm:spPr/>
    </dgm:pt>
    <dgm:pt modelId="{B3049FDB-122D-4344-822A-E65E24335883}" cxnId="{92027043-AC73-44A7-B79E-2323E8D3DCE7}" type="sibTrans">
      <dgm:prSet/>
      <dgm:spPr/>
    </dgm:pt>
    <dgm:pt modelId="{0B7C543C-3208-48EB-BCB7-4AF8AB02663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Data Initialization</a:t>
          </a:r>
          <a:endParaRPr lang=""/>
        </a:p>
      </dgm:t>
    </dgm:pt>
    <dgm:pt modelId="{E4D44B89-1130-44D8-A448-ABF258503DEF}" cxnId="{4DFE2660-F47A-44A9-9682-EE9468738B98}" type="parTrans">
      <dgm:prSet/>
      <dgm:spPr/>
    </dgm:pt>
    <dgm:pt modelId="{35E961FC-FB38-4A87-9E9D-69D0FD24D904}" cxnId="{4DFE2660-F47A-44A9-9682-EE9468738B98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3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3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2B88264B-DD91-49B0-A79F-1001B30382C7}" type="pres">
      <dgm:prSet presAssocID="{8D8C9F71-FAA2-463E-B972-E57F61572176}" presName="Name37" presStyleLbl="parChTrans1D3" presStyleIdx="0" presStyleCnt="5"/>
      <dgm:spPr/>
    </dgm:pt>
    <dgm:pt modelId="{309EEE3B-E0F2-46B4-8DE9-7E88FC74AD3C}" type="pres">
      <dgm:prSet presAssocID="{94F71B76-56F1-45D8-AEA1-87001D33E849}" presName="hierRoot2" presStyleCnt="0">
        <dgm:presLayoutVars>
          <dgm:hierBranch val="init"/>
        </dgm:presLayoutVars>
      </dgm:prSet>
      <dgm:spPr/>
    </dgm:pt>
    <dgm:pt modelId="{34C727CE-4EFD-497A-A082-49C99606D233}" type="pres">
      <dgm:prSet presAssocID="{94F71B76-56F1-45D8-AEA1-87001D33E849}" presName="rootComposite" presStyleCnt="0"/>
      <dgm:spPr/>
    </dgm:pt>
    <dgm:pt modelId="{CC749DD3-6536-4928-B803-6C1B981E26B7}" type="pres">
      <dgm:prSet presAssocID="{94F71B76-56F1-45D8-AEA1-87001D33E849}" presName="rootText" presStyleLbl="node3" presStyleIdx="0" presStyleCnt="5">
        <dgm:presLayoutVars>
          <dgm:chPref val="3"/>
        </dgm:presLayoutVars>
      </dgm:prSet>
      <dgm:spPr/>
    </dgm:pt>
    <dgm:pt modelId="{34BABFB0-55E8-42E5-9808-EE0AEC4A5276}" type="pres">
      <dgm:prSet presAssocID="{94F71B76-56F1-45D8-AEA1-87001D33E849}" presName="rootConnector" presStyleCnt="0"/>
      <dgm:spPr/>
    </dgm:pt>
    <dgm:pt modelId="{E7F57292-332E-4C06-A85D-F820D85DD540}" type="pres">
      <dgm:prSet presAssocID="{94F71B76-56F1-45D8-AEA1-87001D33E849}" presName="hierChild4" presStyleCnt="0"/>
      <dgm:spPr/>
    </dgm:pt>
    <dgm:pt modelId="{0D98030F-F277-4E5E-86B1-0B69E1DB1F68}" type="pres">
      <dgm:prSet presAssocID="{94F71B76-56F1-45D8-AEA1-87001D33E849}" presName="hierChild5" presStyleCnt="0"/>
      <dgm:spPr/>
    </dgm:pt>
    <dgm:pt modelId="{91467FEA-3950-4112-915A-B6DD4DB2A1E9}" type="pres">
      <dgm:prSet presAssocID="{A07FBEE5-AA93-4C2A-8EC2-50CB81B01E8F}" presName="Name37" presStyleLbl="parChTrans1D3" presStyleIdx="1" presStyleCnt="5"/>
      <dgm:spPr/>
    </dgm:pt>
    <dgm:pt modelId="{1DEA616C-EDF4-4088-832F-E1B35D09FD30}" type="pres">
      <dgm:prSet presAssocID="{65219F69-B272-4D7F-864F-1A7522A241F3}" presName="hierRoot2" presStyleCnt="0">
        <dgm:presLayoutVars>
          <dgm:hierBranch val="init"/>
        </dgm:presLayoutVars>
      </dgm:prSet>
      <dgm:spPr/>
    </dgm:pt>
    <dgm:pt modelId="{77014D2E-A794-4168-ABEF-E7B2252A130C}" type="pres">
      <dgm:prSet presAssocID="{65219F69-B272-4D7F-864F-1A7522A241F3}" presName="rootComposite" presStyleCnt="0"/>
      <dgm:spPr/>
    </dgm:pt>
    <dgm:pt modelId="{97F82CBF-49B9-4F85-8FB9-1BAF9DFDF67D}" type="pres">
      <dgm:prSet presAssocID="{65219F69-B272-4D7F-864F-1A7522A241F3}" presName="rootText" presStyleLbl="node3" presStyleIdx="1" presStyleCnt="5">
        <dgm:presLayoutVars>
          <dgm:chPref val="3"/>
        </dgm:presLayoutVars>
      </dgm:prSet>
      <dgm:spPr/>
    </dgm:pt>
    <dgm:pt modelId="{B365BB47-9A27-4136-813B-6D94DF3FEE2F}" type="pres">
      <dgm:prSet presAssocID="{65219F69-B272-4D7F-864F-1A7522A241F3}" presName="rootConnector" presStyleCnt="0"/>
      <dgm:spPr/>
    </dgm:pt>
    <dgm:pt modelId="{53AF14A6-FF41-4554-BBD4-66323D868FF2}" type="pres">
      <dgm:prSet presAssocID="{65219F69-B272-4D7F-864F-1A7522A241F3}" presName="hierChild4" presStyleCnt="0"/>
      <dgm:spPr/>
    </dgm:pt>
    <dgm:pt modelId="{D18AE59E-2E20-4218-8130-2C669A2A2867}" type="pres">
      <dgm:prSet presAssocID="{65219F69-B272-4D7F-864F-1A7522A241F3}" presName="hierChild5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3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3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3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3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890ED3FD-6F70-41EB-94D5-98E11C2B9706}" type="pres">
      <dgm:prSet presAssocID="{5E135553-9D18-4940-AD03-45445CAA2FA1}" presName="Name37" presStyleLbl="parChTrans1D3" presStyleIdx="2" presStyleCnt="5"/>
      <dgm:spPr/>
    </dgm:pt>
    <dgm:pt modelId="{A97AC322-F380-45ED-BA0D-C3F2E6AF9294}" type="pres">
      <dgm:prSet presAssocID="{BA516EDA-A11E-4E4D-BB7C-023E0600B69C}" presName="hierRoot2" presStyleCnt="0">
        <dgm:presLayoutVars>
          <dgm:hierBranch val="init"/>
        </dgm:presLayoutVars>
      </dgm:prSet>
      <dgm:spPr/>
    </dgm:pt>
    <dgm:pt modelId="{AC740448-1B0E-44E5-BB2C-D5E6ABF6173B}" type="pres">
      <dgm:prSet presAssocID="{BA516EDA-A11E-4E4D-BB7C-023E0600B69C}" presName="rootComposite" presStyleCnt="0"/>
      <dgm:spPr/>
    </dgm:pt>
    <dgm:pt modelId="{950A7B00-2E2D-42BC-8AF6-205F6E3ED596}" type="pres">
      <dgm:prSet presAssocID="{BA516EDA-A11E-4E4D-BB7C-023E0600B69C}" presName="rootText" presStyleLbl="node3" presStyleIdx="2" presStyleCnt="5">
        <dgm:presLayoutVars>
          <dgm:chPref val="3"/>
        </dgm:presLayoutVars>
      </dgm:prSet>
      <dgm:spPr/>
    </dgm:pt>
    <dgm:pt modelId="{FD9E7ED0-67CF-4177-9F31-D8C3781E0E99}" type="pres">
      <dgm:prSet presAssocID="{BA516EDA-A11E-4E4D-BB7C-023E0600B69C}" presName="rootConnector" presStyleCnt="0"/>
      <dgm:spPr/>
    </dgm:pt>
    <dgm:pt modelId="{27E0A403-2256-4758-8A06-D68E259CC0B7}" type="pres">
      <dgm:prSet presAssocID="{BA516EDA-A11E-4E4D-BB7C-023E0600B69C}" presName="hierChild4" presStyleCnt="0"/>
      <dgm:spPr/>
    </dgm:pt>
    <dgm:pt modelId="{687EDB81-24F1-4E8D-B7B6-24A5A2BF37F6}" type="pres">
      <dgm:prSet presAssocID="{BA516EDA-A11E-4E4D-BB7C-023E0600B69C}" presName="hierChild5" presStyleCnt="0"/>
      <dgm:spPr/>
    </dgm:pt>
    <dgm:pt modelId="{E8C07EFF-EBDF-4431-8EBA-19F194A212F5}" type="pres">
      <dgm:prSet presAssocID="{88691827-FA90-4E47-B2B2-BFF9A016BF33}" presName="Name37" presStyleLbl="parChTrans1D3" presStyleIdx="3" presStyleCnt="5"/>
      <dgm:spPr/>
    </dgm:pt>
    <dgm:pt modelId="{5B393BA9-DF4E-47A5-87CB-D24FA8DEEC3E}" type="pres">
      <dgm:prSet presAssocID="{E79FDBB9-BA1B-4B54-A609-F7861469F91F}" presName="hierRoot2" presStyleCnt="0">
        <dgm:presLayoutVars>
          <dgm:hierBranch val="init"/>
        </dgm:presLayoutVars>
      </dgm:prSet>
      <dgm:spPr/>
    </dgm:pt>
    <dgm:pt modelId="{0D84BB6E-63BA-47E9-96DA-FBDB77A86E55}" type="pres">
      <dgm:prSet presAssocID="{E79FDBB9-BA1B-4B54-A609-F7861469F91F}" presName="rootComposite" presStyleCnt="0"/>
      <dgm:spPr/>
    </dgm:pt>
    <dgm:pt modelId="{743B300A-DB40-4FB8-BA77-04146D0556E0}" type="pres">
      <dgm:prSet presAssocID="{E79FDBB9-BA1B-4B54-A609-F7861469F91F}" presName="rootText" presStyleLbl="node3" presStyleIdx="3" presStyleCnt="5">
        <dgm:presLayoutVars>
          <dgm:chPref val="3"/>
        </dgm:presLayoutVars>
      </dgm:prSet>
      <dgm:spPr/>
    </dgm:pt>
    <dgm:pt modelId="{9FFDFED1-0C31-4E83-B7F4-B56EB42DB451}" type="pres">
      <dgm:prSet presAssocID="{E79FDBB9-BA1B-4B54-A609-F7861469F91F}" presName="rootConnector" presStyleCnt="0"/>
      <dgm:spPr/>
    </dgm:pt>
    <dgm:pt modelId="{3E82288F-79B6-4869-9A81-F3083E5385D8}" type="pres">
      <dgm:prSet presAssocID="{E79FDBB9-BA1B-4B54-A609-F7861469F91F}" presName="hierChild4" presStyleCnt="0"/>
      <dgm:spPr/>
    </dgm:pt>
    <dgm:pt modelId="{3BB53AA2-BC14-498A-8369-03267A768040}" type="pres">
      <dgm:prSet presAssocID="{E79FDBB9-BA1B-4B54-A609-F7861469F91F}" presName="hierChild5" presStyleCnt="0"/>
      <dgm:spPr/>
    </dgm:pt>
    <dgm:pt modelId="{6D7F0757-BC51-4DAF-A32B-160E06EEEDA0}" type="pres">
      <dgm:prSet presAssocID="{E4D44B89-1130-44D8-A448-ABF258503DEF}" presName="Name37" presStyleLbl="parChTrans1D3" presStyleIdx="4" presStyleCnt="5"/>
      <dgm:spPr/>
    </dgm:pt>
    <dgm:pt modelId="{53026215-6D19-4634-A226-0F11D9BF1C5B}" type="pres">
      <dgm:prSet presAssocID="{0B7C543C-3208-48EB-BCB7-4AF8AB02663F}" presName="hierRoot2" presStyleCnt="0">
        <dgm:presLayoutVars>
          <dgm:hierBranch val="init"/>
        </dgm:presLayoutVars>
      </dgm:prSet>
      <dgm:spPr/>
    </dgm:pt>
    <dgm:pt modelId="{F2A970C2-6ECC-4F8B-A920-731EA4DA26CF}" type="pres">
      <dgm:prSet presAssocID="{0B7C543C-3208-48EB-BCB7-4AF8AB02663F}" presName="rootComposite" presStyleCnt="0"/>
      <dgm:spPr/>
    </dgm:pt>
    <dgm:pt modelId="{CF585E40-E828-4EE1-818E-269E218ECDF1}" type="pres">
      <dgm:prSet presAssocID="{0B7C543C-3208-48EB-BCB7-4AF8AB02663F}" presName="rootText" presStyleLbl="node3" presStyleIdx="4" presStyleCnt="5">
        <dgm:presLayoutVars>
          <dgm:chPref val="3"/>
        </dgm:presLayoutVars>
      </dgm:prSet>
      <dgm:spPr/>
    </dgm:pt>
    <dgm:pt modelId="{1D4180E3-5CE8-4399-89A0-085F5F815BF9}" type="pres">
      <dgm:prSet presAssocID="{0B7C543C-3208-48EB-BCB7-4AF8AB02663F}" presName="rootConnector" presStyleCnt="0"/>
      <dgm:spPr/>
    </dgm:pt>
    <dgm:pt modelId="{A4A79266-0FF5-498D-8595-4AE2511367FA}" type="pres">
      <dgm:prSet presAssocID="{0B7C543C-3208-48EB-BCB7-4AF8AB02663F}" presName="hierChild4" presStyleCnt="0"/>
      <dgm:spPr/>
    </dgm:pt>
    <dgm:pt modelId="{DD3AB8E3-E2D4-4DBE-BC53-CB295354FFCB}" type="pres">
      <dgm:prSet presAssocID="{0B7C543C-3208-48EB-BCB7-4AF8AB02663F}" presName="hierChild5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77BE24CD-FE59-4BD6-9942-63CA27B5AAC5}" srcId="{C17B9AAD-24D5-4918-8EDF-B332210074D7}" destId="{64128110-2BC2-4E83-AE3D-7442626E6916}" srcOrd="0" destOrd="0" parTransId="{7C4D8020-E6A5-42B0-ACC1-F3A6FF2AC2B4}" sibTransId="{EC14B256-0355-49D6-9784-F21A5D6A7477}"/>
    <dgm:cxn modelId="{16C8C0D5-0A14-445C-8DEA-9D4406E44CC9}" srcId="{64128110-2BC2-4E83-AE3D-7442626E6916}" destId="{225828B5-AAC3-48E3-8DDE-6E14A1E9FCE8}" srcOrd="0" destOrd="0" parTransId="{90F8E70F-E1C5-4691-812A-47839830C40B}" sibTransId="{6E8CAA27-4324-4304-92E5-3562A8011552}"/>
    <dgm:cxn modelId="{EE7CCD52-C02A-476E-972F-B6BBC19AA582}" srcId="{225828B5-AAC3-48E3-8DDE-6E14A1E9FCE8}" destId="{94F71B76-56F1-45D8-AEA1-87001D33E849}" srcOrd="0" destOrd="0" parTransId="{8D8C9F71-FAA2-463E-B972-E57F61572176}" sibTransId="{C390C9A0-38A8-4A4F-9177-A2F599821418}"/>
    <dgm:cxn modelId="{50E72D8B-6B36-4F0F-B396-50B2FD260B1F}" srcId="{225828B5-AAC3-48E3-8DDE-6E14A1E9FCE8}" destId="{65219F69-B272-4D7F-864F-1A7522A241F3}" srcOrd="1" destOrd="0" parTransId="{A07FBEE5-AA93-4C2A-8EC2-50CB81B01E8F}" sibTransId="{7B1E19E9-173C-45DE-A111-01CFAE271F37}"/>
    <dgm:cxn modelId="{BBD40FB4-C1CD-41D7-90A9-B73D05B420A4}" srcId="{64128110-2BC2-4E83-AE3D-7442626E6916}" destId="{37D77502-DD69-4FCD-BFD3-1B91FA3A0B41}" srcOrd="1" destOrd="0" parTransId="{56E3332C-AB51-492A-BF41-0AEAAF10CB36}" sibTransId="{A79A0933-F266-4AC1-9DE1-FD7E900B09C8}"/>
    <dgm:cxn modelId="{FFC74656-0D89-4E32-AAB0-716E16FB4EBF}" srcId="{64128110-2BC2-4E83-AE3D-7442626E6916}" destId="{81EE2E0C-6A5F-4B2C-ADA9-FDFFCB8C7AC8}" srcOrd="2" destOrd="0" parTransId="{01FF1330-6476-4A29-B36A-956B908B4DC2}" sibTransId="{72C2C69A-BE49-48A9-B607-A2F8C3C08133}"/>
    <dgm:cxn modelId="{2E7DA640-2547-48FB-962C-866551B8C15B}" srcId="{81EE2E0C-6A5F-4B2C-ADA9-FDFFCB8C7AC8}" destId="{BA516EDA-A11E-4E4D-BB7C-023E0600B69C}" srcOrd="0" destOrd="2" parTransId="{5E135553-9D18-4940-AD03-45445CAA2FA1}" sibTransId="{E287636B-0947-46FC-9B4C-BC15CBC49402}"/>
    <dgm:cxn modelId="{92027043-AC73-44A7-B79E-2323E8D3DCE7}" srcId="{81EE2E0C-6A5F-4B2C-ADA9-FDFFCB8C7AC8}" destId="{E79FDBB9-BA1B-4B54-A609-F7861469F91F}" srcOrd="1" destOrd="2" parTransId="{88691827-FA90-4E47-B2B2-BFF9A016BF33}" sibTransId="{B3049FDB-122D-4344-822A-E65E24335883}"/>
    <dgm:cxn modelId="{4DFE2660-F47A-44A9-9682-EE9468738B98}" srcId="{81EE2E0C-6A5F-4B2C-ADA9-FDFFCB8C7AC8}" destId="{0B7C543C-3208-48EB-BCB7-4AF8AB02663F}" srcOrd="2" destOrd="2" parTransId="{E4D44B89-1130-44D8-A448-ABF258503DEF}" sibTransId="{35E961FC-FB38-4A87-9E9D-69D0FD24D904}"/>
    <dgm:cxn modelId="{6F5762C1-D1BF-4067-89D8-F9DA94174EC9}" type="presOf" srcId="{C17B9AAD-24D5-4918-8EDF-B332210074D7}" destId="{0F89BA2F-7FB1-47A4-B6A8-9A821D15E1C1}" srcOrd="0" destOrd="0" presId="urn:microsoft.com/office/officeart/2005/8/layout/orgChart1"/>
    <dgm:cxn modelId="{F9DE6F7D-E98A-461B-985E-51694242F656}" type="presParOf" srcId="{0F89BA2F-7FB1-47A4-B6A8-9A821D15E1C1}" destId="{43B1D5CD-F6F5-420F-9336-DAB5AE405CAB}" srcOrd="0" destOrd="0" presId="urn:microsoft.com/office/officeart/2005/8/layout/orgChart1"/>
    <dgm:cxn modelId="{07E35EEF-84DA-4B86-9EEF-EE1A33675853}" type="presParOf" srcId="{43B1D5CD-F6F5-420F-9336-DAB5AE405CAB}" destId="{87C865EB-D9C7-4E5F-B312-83EF73AB58D0}" srcOrd="0" destOrd="0" presId="urn:microsoft.com/office/officeart/2005/8/layout/orgChart1"/>
    <dgm:cxn modelId="{6C636378-3E96-4153-B141-9BF11FE872C4}" type="presOf" srcId="{64128110-2BC2-4E83-AE3D-7442626E6916}" destId="{87C865EB-D9C7-4E5F-B312-83EF73AB58D0}" srcOrd="0" destOrd="0" presId="urn:microsoft.com/office/officeart/2005/8/layout/orgChart1"/>
    <dgm:cxn modelId="{134BD2F7-BB8A-449D-B8BE-F10A92DC3D67}" type="presParOf" srcId="{87C865EB-D9C7-4E5F-B312-83EF73AB58D0}" destId="{3F87A36D-B515-4CB3-9442-512F3C54FBDD}" srcOrd="0" destOrd="0" presId="urn:microsoft.com/office/officeart/2005/8/layout/orgChart1"/>
    <dgm:cxn modelId="{7978BE69-A6E0-468B-84E3-1B7F0744F81C}" type="presOf" srcId="{64128110-2BC2-4E83-AE3D-7442626E6916}" destId="{3F87A36D-B515-4CB3-9442-512F3C54FBDD}" srcOrd="0" destOrd="0" presId="urn:microsoft.com/office/officeart/2005/8/layout/orgChart1"/>
    <dgm:cxn modelId="{22A8F4CD-1667-4E70-A4F1-7F1510902B11}" type="presParOf" srcId="{87C865EB-D9C7-4E5F-B312-83EF73AB58D0}" destId="{C8EA578D-1EEF-4168-811C-C3CB6C46B153}" srcOrd="1" destOrd="0" presId="urn:microsoft.com/office/officeart/2005/8/layout/orgChart1"/>
    <dgm:cxn modelId="{82E7611B-8277-4C60-BC04-3E5829506BFB}" type="presOf" srcId="{64128110-2BC2-4E83-AE3D-7442626E6916}" destId="{C8EA578D-1EEF-4168-811C-C3CB6C46B153}" srcOrd="0" destOrd="0" presId="urn:microsoft.com/office/officeart/2005/8/layout/orgChart1"/>
    <dgm:cxn modelId="{2179D9E8-E982-4BB2-BA12-68867321EC32}" type="presParOf" srcId="{43B1D5CD-F6F5-420F-9336-DAB5AE405CAB}" destId="{5BEABAEC-9F0C-4E39-AD8E-6628EFFC11DC}" srcOrd="1" destOrd="0" presId="urn:microsoft.com/office/officeart/2005/8/layout/orgChart1"/>
    <dgm:cxn modelId="{0B4E3BD9-B396-47F7-88AD-DE8FBA935052}" type="presParOf" srcId="{5BEABAEC-9F0C-4E39-AD8E-6628EFFC11DC}" destId="{1F968B94-413B-42AE-BA1D-5E5D1F62B58B}" srcOrd="0" destOrd="1" presId="urn:microsoft.com/office/officeart/2005/8/layout/orgChart1"/>
    <dgm:cxn modelId="{A7224583-C0DC-455A-ABFC-FFE8EC9E78C4}" type="presOf" srcId="{90F8E70F-E1C5-4691-812A-47839830C40B}" destId="{1F968B94-413B-42AE-BA1D-5E5D1F62B58B}" srcOrd="0" destOrd="0" presId="urn:microsoft.com/office/officeart/2005/8/layout/orgChart1"/>
    <dgm:cxn modelId="{CB2009CB-F9D4-4D0A-BE78-87F3DEE08D66}" type="presParOf" srcId="{5BEABAEC-9F0C-4E39-AD8E-6628EFFC11DC}" destId="{841E9607-AFA8-422E-867A-D0B9A43F76FB}" srcOrd="1" destOrd="1" presId="urn:microsoft.com/office/officeart/2005/8/layout/orgChart1"/>
    <dgm:cxn modelId="{9CB5A75A-E3D8-4A06-94E8-9AD942339ADB}" type="presParOf" srcId="{841E9607-AFA8-422E-867A-D0B9A43F76FB}" destId="{7848FCCC-0559-4207-BA93-63FF4F6D75CC}" srcOrd="0" destOrd="1" presId="urn:microsoft.com/office/officeart/2005/8/layout/orgChart1"/>
    <dgm:cxn modelId="{8A31EFFB-813E-4549-B46E-8E512168BCD5}" type="presOf" srcId="{225828B5-AAC3-48E3-8DDE-6E14A1E9FCE8}" destId="{7848FCCC-0559-4207-BA93-63FF4F6D75CC}" srcOrd="0" destOrd="0" presId="urn:microsoft.com/office/officeart/2005/8/layout/orgChart1"/>
    <dgm:cxn modelId="{3FE5F087-E631-451D-99E8-A6A2B9753ECD}" type="presParOf" srcId="{7848FCCC-0559-4207-BA93-63FF4F6D75CC}" destId="{2FB69221-32D0-434B-B23D-866F77A6B0EE}" srcOrd="0" destOrd="0" presId="urn:microsoft.com/office/officeart/2005/8/layout/orgChart1"/>
    <dgm:cxn modelId="{E35832F6-19EB-451B-85A7-CAAB56CE6D30}" type="presOf" srcId="{225828B5-AAC3-48E3-8DDE-6E14A1E9FCE8}" destId="{2FB69221-32D0-434B-B23D-866F77A6B0EE}" srcOrd="0" destOrd="0" presId="urn:microsoft.com/office/officeart/2005/8/layout/orgChart1"/>
    <dgm:cxn modelId="{73B36D32-1891-440A-8D08-50E1B4BDF994}" type="presParOf" srcId="{7848FCCC-0559-4207-BA93-63FF4F6D75CC}" destId="{5C67B634-DB68-4653-97A5-5D62FE999B47}" srcOrd="1" destOrd="0" presId="urn:microsoft.com/office/officeart/2005/8/layout/orgChart1"/>
    <dgm:cxn modelId="{F261E04D-398D-485E-8E59-E25C66D14C73}" type="presOf" srcId="{225828B5-AAC3-48E3-8DDE-6E14A1E9FCE8}" destId="{5C67B634-DB68-4653-97A5-5D62FE999B47}" srcOrd="0" destOrd="0" presId="urn:microsoft.com/office/officeart/2005/8/layout/orgChart1"/>
    <dgm:cxn modelId="{4E5E5BAF-BA66-423A-B0A7-7D48C16FBFC0}" type="presParOf" srcId="{841E9607-AFA8-422E-867A-D0B9A43F76FB}" destId="{A7817FA8-C290-4779-9081-B0B52FF24E56}" srcOrd="1" destOrd="1" presId="urn:microsoft.com/office/officeart/2005/8/layout/orgChart1"/>
    <dgm:cxn modelId="{D88351B3-9895-4211-90E5-6BA0F5F2DAF7}" type="presParOf" srcId="{A7817FA8-C290-4779-9081-B0B52FF24E56}" destId="{2B88264B-DD91-49B0-A79F-1001B30382C7}" srcOrd="0" destOrd="1" presId="urn:microsoft.com/office/officeart/2005/8/layout/orgChart1"/>
    <dgm:cxn modelId="{04F0D20B-D4C8-4F37-9C42-41833E4AF8EB}" type="presOf" srcId="{8D8C9F71-FAA2-463E-B972-E57F61572176}" destId="{2B88264B-DD91-49B0-A79F-1001B30382C7}" srcOrd="0" destOrd="0" presId="urn:microsoft.com/office/officeart/2005/8/layout/orgChart1"/>
    <dgm:cxn modelId="{DD0ECC14-C82B-411B-A6B3-A73C9EE3E2E5}" type="presParOf" srcId="{A7817FA8-C290-4779-9081-B0B52FF24E56}" destId="{309EEE3B-E0F2-46B4-8DE9-7E88FC74AD3C}" srcOrd="1" destOrd="1" presId="urn:microsoft.com/office/officeart/2005/8/layout/orgChart1"/>
    <dgm:cxn modelId="{0064097A-1475-4329-A8B9-7DEF8C4B0702}" type="presParOf" srcId="{309EEE3B-E0F2-46B4-8DE9-7E88FC74AD3C}" destId="{34C727CE-4EFD-497A-A082-49C99606D233}" srcOrd="0" destOrd="1" presId="urn:microsoft.com/office/officeart/2005/8/layout/orgChart1"/>
    <dgm:cxn modelId="{7F082B3F-D28C-47FA-A0EE-EACEF9910C20}" type="presOf" srcId="{94F71B76-56F1-45D8-AEA1-87001D33E849}" destId="{34C727CE-4EFD-497A-A082-49C99606D233}" srcOrd="0" destOrd="0" presId="urn:microsoft.com/office/officeart/2005/8/layout/orgChart1"/>
    <dgm:cxn modelId="{62E9C03B-8671-4F31-8DDA-FA11CA142EDC}" type="presParOf" srcId="{34C727CE-4EFD-497A-A082-49C99606D233}" destId="{CC749DD3-6536-4928-B803-6C1B981E26B7}" srcOrd="0" destOrd="0" presId="urn:microsoft.com/office/officeart/2005/8/layout/orgChart1"/>
    <dgm:cxn modelId="{97C009DE-CB66-4675-90F7-87A125549C26}" type="presOf" srcId="{94F71B76-56F1-45D8-AEA1-87001D33E849}" destId="{CC749DD3-6536-4928-B803-6C1B981E26B7}" srcOrd="0" destOrd="0" presId="urn:microsoft.com/office/officeart/2005/8/layout/orgChart1"/>
    <dgm:cxn modelId="{EC9D3F9F-D5F3-4F9A-8A42-CB197AF4DD78}" type="presParOf" srcId="{34C727CE-4EFD-497A-A082-49C99606D233}" destId="{34BABFB0-55E8-42E5-9808-EE0AEC4A5276}" srcOrd="1" destOrd="0" presId="urn:microsoft.com/office/officeart/2005/8/layout/orgChart1"/>
    <dgm:cxn modelId="{03495914-01F8-4F6E-9204-CA73907675B7}" type="presOf" srcId="{94F71B76-56F1-45D8-AEA1-87001D33E849}" destId="{34BABFB0-55E8-42E5-9808-EE0AEC4A5276}" srcOrd="0" destOrd="0" presId="urn:microsoft.com/office/officeart/2005/8/layout/orgChart1"/>
    <dgm:cxn modelId="{2525030A-E145-4BBC-B35B-68E00E5AE723}" type="presParOf" srcId="{309EEE3B-E0F2-46B4-8DE9-7E88FC74AD3C}" destId="{E7F57292-332E-4C06-A85D-F820D85DD540}" srcOrd="1" destOrd="1" presId="urn:microsoft.com/office/officeart/2005/8/layout/orgChart1"/>
    <dgm:cxn modelId="{C97860FC-4B19-4C53-93F2-077D023DE9CD}" type="presParOf" srcId="{309EEE3B-E0F2-46B4-8DE9-7E88FC74AD3C}" destId="{0D98030F-F277-4E5E-86B1-0B69E1DB1F68}" srcOrd="2" destOrd="1" presId="urn:microsoft.com/office/officeart/2005/8/layout/orgChart1"/>
    <dgm:cxn modelId="{69FD26BB-2D4E-4992-8721-E7B9BD38947C}" type="presParOf" srcId="{A7817FA8-C290-4779-9081-B0B52FF24E56}" destId="{91467FEA-3950-4112-915A-B6DD4DB2A1E9}" srcOrd="2" destOrd="1" presId="urn:microsoft.com/office/officeart/2005/8/layout/orgChart1"/>
    <dgm:cxn modelId="{74172386-6F9A-4745-AF50-A81B262FFF79}" type="presOf" srcId="{A07FBEE5-AA93-4C2A-8EC2-50CB81B01E8F}" destId="{91467FEA-3950-4112-915A-B6DD4DB2A1E9}" srcOrd="0" destOrd="0" presId="urn:microsoft.com/office/officeart/2005/8/layout/orgChart1"/>
    <dgm:cxn modelId="{57BC1B24-5B73-480D-95CC-70C0DB9FA9B6}" type="presParOf" srcId="{A7817FA8-C290-4779-9081-B0B52FF24E56}" destId="{1DEA616C-EDF4-4088-832F-E1B35D09FD30}" srcOrd="3" destOrd="1" presId="urn:microsoft.com/office/officeart/2005/8/layout/orgChart1"/>
    <dgm:cxn modelId="{225423B6-7E8B-479C-9EA9-2D49086D20E8}" type="presParOf" srcId="{1DEA616C-EDF4-4088-832F-E1B35D09FD30}" destId="{77014D2E-A794-4168-ABEF-E7B2252A130C}" srcOrd="0" destOrd="3" presId="urn:microsoft.com/office/officeart/2005/8/layout/orgChart1"/>
    <dgm:cxn modelId="{5BB18B80-C481-480E-8D95-419BCB00E2FB}" type="presOf" srcId="{65219F69-B272-4D7F-864F-1A7522A241F3}" destId="{77014D2E-A794-4168-ABEF-E7B2252A130C}" srcOrd="0" destOrd="0" presId="urn:microsoft.com/office/officeart/2005/8/layout/orgChart1"/>
    <dgm:cxn modelId="{B3E95512-D45E-472A-AE07-5C295688ADC9}" type="presParOf" srcId="{77014D2E-A794-4168-ABEF-E7B2252A130C}" destId="{97F82CBF-49B9-4F85-8FB9-1BAF9DFDF67D}" srcOrd="0" destOrd="0" presId="urn:microsoft.com/office/officeart/2005/8/layout/orgChart1"/>
    <dgm:cxn modelId="{CAB96909-2E35-47ED-8BAA-4BD24C963851}" type="presOf" srcId="{65219F69-B272-4D7F-864F-1A7522A241F3}" destId="{97F82CBF-49B9-4F85-8FB9-1BAF9DFDF67D}" srcOrd="0" destOrd="0" presId="urn:microsoft.com/office/officeart/2005/8/layout/orgChart1"/>
    <dgm:cxn modelId="{658892E5-6F34-467B-A49F-96CEDDBBF07E}" type="presParOf" srcId="{77014D2E-A794-4168-ABEF-E7B2252A130C}" destId="{B365BB47-9A27-4136-813B-6D94DF3FEE2F}" srcOrd="1" destOrd="0" presId="urn:microsoft.com/office/officeart/2005/8/layout/orgChart1"/>
    <dgm:cxn modelId="{F0518ED4-35CA-4C03-AB93-633301F9FCD4}" type="presOf" srcId="{65219F69-B272-4D7F-864F-1A7522A241F3}" destId="{B365BB47-9A27-4136-813B-6D94DF3FEE2F}" srcOrd="0" destOrd="0" presId="urn:microsoft.com/office/officeart/2005/8/layout/orgChart1"/>
    <dgm:cxn modelId="{9ADC7504-C6EC-48E3-9182-ADA187976D9E}" type="presParOf" srcId="{1DEA616C-EDF4-4088-832F-E1B35D09FD30}" destId="{53AF14A6-FF41-4554-BBD4-66323D868FF2}" srcOrd="1" destOrd="3" presId="urn:microsoft.com/office/officeart/2005/8/layout/orgChart1"/>
    <dgm:cxn modelId="{D01E8D5E-549E-4093-8BB3-0ACAC68FEA97}" type="presParOf" srcId="{1DEA616C-EDF4-4088-832F-E1B35D09FD30}" destId="{D18AE59E-2E20-4218-8130-2C669A2A2867}" srcOrd="2" destOrd="3" presId="urn:microsoft.com/office/officeart/2005/8/layout/orgChart1"/>
    <dgm:cxn modelId="{0D58F4D0-CE9C-4636-913D-14E83AC74639}" type="presParOf" srcId="{841E9607-AFA8-422E-867A-D0B9A43F76FB}" destId="{782C31C6-F89C-4EE5-9321-5D7AEDFD4677}" srcOrd="2" destOrd="1" presId="urn:microsoft.com/office/officeart/2005/8/layout/orgChart1"/>
    <dgm:cxn modelId="{E19AF721-7264-42BB-A5D1-900E42D51C2E}" type="presParOf" srcId="{5BEABAEC-9F0C-4E39-AD8E-6628EFFC11DC}" destId="{4336AD91-6774-4DB4-BDD0-A33B76AEE6B7}" srcOrd="2" destOrd="1" presId="urn:microsoft.com/office/officeart/2005/8/layout/orgChart1"/>
    <dgm:cxn modelId="{B32582FB-5DE4-4827-9F80-043DBF0AA063}" type="presOf" srcId="{56E3332C-AB51-492A-BF41-0AEAAF10CB36}" destId="{4336AD91-6774-4DB4-BDD0-A33B76AEE6B7}" srcOrd="0" destOrd="0" presId="urn:microsoft.com/office/officeart/2005/8/layout/orgChart1"/>
    <dgm:cxn modelId="{EC89B788-85E8-4A11-8EC0-541CF486DE25}" type="presParOf" srcId="{5BEABAEC-9F0C-4E39-AD8E-6628EFFC11DC}" destId="{9DFAC067-11BC-4885-918F-10D0401D4F77}" srcOrd="3" destOrd="1" presId="urn:microsoft.com/office/officeart/2005/8/layout/orgChart1"/>
    <dgm:cxn modelId="{50A521DC-FAF3-4BD9-9621-C2AE98BE4BDF}" type="presParOf" srcId="{9DFAC067-11BC-4885-918F-10D0401D4F77}" destId="{3798E192-B322-4C1D-A304-A3A890D1C199}" srcOrd="0" destOrd="3" presId="urn:microsoft.com/office/officeart/2005/8/layout/orgChart1"/>
    <dgm:cxn modelId="{FF87440D-7EAF-4083-80B4-16965F077353}" type="presOf" srcId="{37D77502-DD69-4FCD-BFD3-1B91FA3A0B41}" destId="{3798E192-B322-4C1D-A304-A3A890D1C199}" srcOrd="0" destOrd="0" presId="urn:microsoft.com/office/officeart/2005/8/layout/orgChart1"/>
    <dgm:cxn modelId="{5204BBBD-8D39-4E63-A3D3-AE111EE92B47}" type="presParOf" srcId="{3798E192-B322-4C1D-A304-A3A890D1C199}" destId="{AFBE47F0-7A8F-4C93-AF1D-8BA2F7BEC08C}" srcOrd="0" destOrd="0" presId="urn:microsoft.com/office/officeart/2005/8/layout/orgChart1"/>
    <dgm:cxn modelId="{031FC13E-9A7E-437F-8834-91DC44DAFD10}" type="presOf" srcId="{37D77502-DD69-4FCD-BFD3-1B91FA3A0B41}" destId="{AFBE47F0-7A8F-4C93-AF1D-8BA2F7BEC08C}" srcOrd="0" destOrd="0" presId="urn:microsoft.com/office/officeart/2005/8/layout/orgChart1"/>
    <dgm:cxn modelId="{7E4CB91E-6AC0-4625-A7E9-BAF966780987}" type="presParOf" srcId="{3798E192-B322-4C1D-A304-A3A890D1C199}" destId="{2445C7C8-45D2-4D23-B6BE-965FFAF23B88}" srcOrd="1" destOrd="0" presId="urn:microsoft.com/office/officeart/2005/8/layout/orgChart1"/>
    <dgm:cxn modelId="{D4BDC217-8E64-43A6-B933-707961F00833}" type="presOf" srcId="{37D77502-DD69-4FCD-BFD3-1B91FA3A0B41}" destId="{2445C7C8-45D2-4D23-B6BE-965FFAF23B88}" srcOrd="0" destOrd="0" presId="urn:microsoft.com/office/officeart/2005/8/layout/orgChart1"/>
    <dgm:cxn modelId="{156F59E9-0271-4699-BE43-4990674ACF73}" type="presParOf" srcId="{9DFAC067-11BC-4885-918F-10D0401D4F77}" destId="{B814C46B-2953-4DFE-86D5-6641B5D8BDFD}" srcOrd="1" destOrd="3" presId="urn:microsoft.com/office/officeart/2005/8/layout/orgChart1"/>
    <dgm:cxn modelId="{46D97781-83B6-49A0-9ABE-1B0AB783EE94}" type="presParOf" srcId="{9DFAC067-11BC-4885-918F-10D0401D4F77}" destId="{8C5F1B03-FD37-43EA-A7E6-8885D7520042}" srcOrd="2" destOrd="3" presId="urn:microsoft.com/office/officeart/2005/8/layout/orgChart1"/>
    <dgm:cxn modelId="{BC658C14-2DE8-468A-9C98-09141FBDB583}" type="presParOf" srcId="{5BEABAEC-9F0C-4E39-AD8E-6628EFFC11DC}" destId="{F3FBFC0D-1C10-482A-B755-432B7B102F58}" srcOrd="4" destOrd="1" presId="urn:microsoft.com/office/officeart/2005/8/layout/orgChart1"/>
    <dgm:cxn modelId="{D0BC946E-8AC5-4CF5-BBFE-6242AD94214C}" type="presOf" srcId="{01FF1330-6476-4A29-B36A-956B908B4DC2}" destId="{F3FBFC0D-1C10-482A-B755-432B7B102F58}" srcOrd="0" destOrd="0" presId="urn:microsoft.com/office/officeart/2005/8/layout/orgChart1"/>
    <dgm:cxn modelId="{E29E1AA7-3712-4479-BA4C-58C675D56FEC}" type="presParOf" srcId="{5BEABAEC-9F0C-4E39-AD8E-6628EFFC11DC}" destId="{55EB3F4A-D96C-45F8-A083-E0A674B482EF}" srcOrd="5" destOrd="1" presId="urn:microsoft.com/office/officeart/2005/8/layout/orgChart1"/>
    <dgm:cxn modelId="{9B605A1F-9062-4371-8637-FACB195CF3C9}" type="presParOf" srcId="{55EB3F4A-D96C-45F8-A083-E0A674B482EF}" destId="{26427A8A-8184-401A-BA5F-B732C715EED7}" srcOrd="0" destOrd="5" presId="urn:microsoft.com/office/officeart/2005/8/layout/orgChart1"/>
    <dgm:cxn modelId="{EEF896A2-56D7-4FD5-8163-E44C2374AA5B}" type="presOf" srcId="{81EE2E0C-6A5F-4B2C-ADA9-FDFFCB8C7AC8}" destId="{26427A8A-8184-401A-BA5F-B732C715EED7}" srcOrd="0" destOrd="0" presId="urn:microsoft.com/office/officeart/2005/8/layout/orgChart1"/>
    <dgm:cxn modelId="{0C71C313-C3FB-4656-8411-FBD8061434AD}" type="presParOf" srcId="{26427A8A-8184-401A-BA5F-B732C715EED7}" destId="{CD29CA80-3F78-4D10-B0B9-E1DB408EE544}" srcOrd="0" destOrd="0" presId="urn:microsoft.com/office/officeart/2005/8/layout/orgChart1"/>
    <dgm:cxn modelId="{854DF71F-7358-49C9-AD01-7E068FDF3358}" type="presOf" srcId="{81EE2E0C-6A5F-4B2C-ADA9-FDFFCB8C7AC8}" destId="{CD29CA80-3F78-4D10-B0B9-E1DB408EE544}" srcOrd="0" destOrd="0" presId="urn:microsoft.com/office/officeart/2005/8/layout/orgChart1"/>
    <dgm:cxn modelId="{B90BE9BD-ADA2-4888-BBE9-8706FA288B97}" type="presParOf" srcId="{26427A8A-8184-401A-BA5F-B732C715EED7}" destId="{64484104-CFD4-449D-95B4-82574E1BEAC9}" srcOrd="1" destOrd="0" presId="urn:microsoft.com/office/officeart/2005/8/layout/orgChart1"/>
    <dgm:cxn modelId="{29DDD690-09E2-447E-86F2-8A4196337DC5}" type="presOf" srcId="{81EE2E0C-6A5F-4B2C-ADA9-FDFFCB8C7AC8}" destId="{64484104-CFD4-449D-95B4-82574E1BEAC9}" srcOrd="0" destOrd="0" presId="urn:microsoft.com/office/officeart/2005/8/layout/orgChart1"/>
    <dgm:cxn modelId="{13E050A8-0AEF-472A-8E36-F2E9B95822A2}" type="presParOf" srcId="{55EB3F4A-D96C-45F8-A083-E0A674B482EF}" destId="{03ED9A96-D917-442C-960F-6C2655E777D9}" srcOrd="1" destOrd="5" presId="urn:microsoft.com/office/officeart/2005/8/layout/orgChart1"/>
    <dgm:cxn modelId="{A4BF0AA4-BC20-4781-9539-A92E553EC94B}" type="presParOf" srcId="{03ED9A96-D917-442C-960F-6C2655E777D9}" destId="{890ED3FD-6F70-41EB-94D5-98E11C2B9706}" srcOrd="0" destOrd="1" presId="urn:microsoft.com/office/officeart/2005/8/layout/orgChart1"/>
    <dgm:cxn modelId="{F512D8AE-9B69-4E0D-94CA-CEC5D0742303}" type="presOf" srcId="{5E135553-9D18-4940-AD03-45445CAA2FA1}" destId="{890ED3FD-6F70-41EB-94D5-98E11C2B9706}" srcOrd="0" destOrd="0" presId="urn:microsoft.com/office/officeart/2005/8/layout/orgChart1"/>
    <dgm:cxn modelId="{165D012E-0963-4417-9A7D-9E65AC076343}" type="presParOf" srcId="{03ED9A96-D917-442C-960F-6C2655E777D9}" destId="{A97AC322-F380-45ED-BA0D-C3F2E6AF9294}" srcOrd="1" destOrd="1" presId="urn:microsoft.com/office/officeart/2005/8/layout/orgChart1"/>
    <dgm:cxn modelId="{2FE40D2B-0CAF-49D5-BE7F-E000210F5402}" type="presParOf" srcId="{A97AC322-F380-45ED-BA0D-C3F2E6AF9294}" destId="{AC740448-1B0E-44E5-BB2C-D5E6ABF6173B}" srcOrd="0" destOrd="1" presId="urn:microsoft.com/office/officeart/2005/8/layout/orgChart1"/>
    <dgm:cxn modelId="{2CCE939E-ECFE-4210-BF09-B3D9A3F6F7BD}" type="presOf" srcId="{BA516EDA-A11E-4E4D-BB7C-023E0600B69C}" destId="{AC740448-1B0E-44E5-BB2C-D5E6ABF6173B}" srcOrd="0" destOrd="0" presId="urn:microsoft.com/office/officeart/2005/8/layout/orgChart1"/>
    <dgm:cxn modelId="{D0C8BC48-155E-4E07-BC62-BAFBB261B98F}" type="presParOf" srcId="{AC740448-1B0E-44E5-BB2C-D5E6ABF6173B}" destId="{950A7B00-2E2D-42BC-8AF6-205F6E3ED596}" srcOrd="0" destOrd="0" presId="urn:microsoft.com/office/officeart/2005/8/layout/orgChart1"/>
    <dgm:cxn modelId="{8953A992-21BD-4F72-A821-FEBAA1EF2633}" type="presOf" srcId="{BA516EDA-A11E-4E4D-BB7C-023E0600B69C}" destId="{950A7B00-2E2D-42BC-8AF6-205F6E3ED596}" srcOrd="0" destOrd="0" presId="urn:microsoft.com/office/officeart/2005/8/layout/orgChart1"/>
    <dgm:cxn modelId="{EE2A618D-EE20-4C27-B471-38C1A8AEF3F6}" type="presParOf" srcId="{AC740448-1B0E-44E5-BB2C-D5E6ABF6173B}" destId="{FD9E7ED0-67CF-4177-9F31-D8C3781E0E99}" srcOrd="1" destOrd="0" presId="urn:microsoft.com/office/officeart/2005/8/layout/orgChart1"/>
    <dgm:cxn modelId="{04009B55-7B02-4219-BEEA-0E1BA2A34B78}" type="presOf" srcId="{BA516EDA-A11E-4E4D-BB7C-023E0600B69C}" destId="{FD9E7ED0-67CF-4177-9F31-D8C3781E0E99}" srcOrd="0" destOrd="0" presId="urn:microsoft.com/office/officeart/2005/8/layout/orgChart1"/>
    <dgm:cxn modelId="{3F166C30-D7D6-4089-8201-06A0C122DB21}" type="presParOf" srcId="{A97AC322-F380-45ED-BA0D-C3F2E6AF9294}" destId="{27E0A403-2256-4758-8A06-D68E259CC0B7}" srcOrd="1" destOrd="1" presId="urn:microsoft.com/office/officeart/2005/8/layout/orgChart1"/>
    <dgm:cxn modelId="{5EE8A9EB-0623-4386-AE6C-79B45F933CCF}" type="presParOf" srcId="{A97AC322-F380-45ED-BA0D-C3F2E6AF9294}" destId="{687EDB81-24F1-4E8D-B7B6-24A5A2BF37F6}" srcOrd="2" destOrd="1" presId="urn:microsoft.com/office/officeart/2005/8/layout/orgChart1"/>
    <dgm:cxn modelId="{F9D81028-A740-48CE-BF5A-387EC0D90AD0}" type="presParOf" srcId="{03ED9A96-D917-442C-960F-6C2655E777D9}" destId="{E8C07EFF-EBDF-4431-8EBA-19F194A212F5}" srcOrd="2" destOrd="1" presId="urn:microsoft.com/office/officeart/2005/8/layout/orgChart1"/>
    <dgm:cxn modelId="{F1852D6C-79D5-49E9-B4C6-D60270351546}" type="presOf" srcId="{88691827-FA90-4E47-B2B2-BFF9A016BF33}" destId="{E8C07EFF-EBDF-4431-8EBA-19F194A212F5}" srcOrd="0" destOrd="0" presId="urn:microsoft.com/office/officeart/2005/8/layout/orgChart1"/>
    <dgm:cxn modelId="{0D48742B-90F7-4FF5-937B-15A4331200AB}" type="presParOf" srcId="{03ED9A96-D917-442C-960F-6C2655E777D9}" destId="{5B393BA9-DF4E-47A5-87CB-D24FA8DEEC3E}" srcOrd="3" destOrd="1" presId="urn:microsoft.com/office/officeart/2005/8/layout/orgChart1"/>
    <dgm:cxn modelId="{7FB3EDFE-E1EC-4FD3-998B-59A407096CB0}" type="presParOf" srcId="{5B393BA9-DF4E-47A5-87CB-D24FA8DEEC3E}" destId="{0D84BB6E-63BA-47E9-96DA-FBDB77A86E55}" srcOrd="0" destOrd="3" presId="urn:microsoft.com/office/officeart/2005/8/layout/orgChart1"/>
    <dgm:cxn modelId="{AA903347-4F8D-4A2D-BFD0-C37741233F11}" type="presOf" srcId="{E79FDBB9-BA1B-4B54-A609-F7861469F91F}" destId="{0D84BB6E-63BA-47E9-96DA-FBDB77A86E55}" srcOrd="0" destOrd="0" presId="urn:microsoft.com/office/officeart/2005/8/layout/orgChart1"/>
    <dgm:cxn modelId="{6CAB4465-F37D-4728-BFBA-3C4F64389B3B}" type="presParOf" srcId="{0D84BB6E-63BA-47E9-96DA-FBDB77A86E55}" destId="{743B300A-DB40-4FB8-BA77-04146D0556E0}" srcOrd="0" destOrd="0" presId="urn:microsoft.com/office/officeart/2005/8/layout/orgChart1"/>
    <dgm:cxn modelId="{6087C5DB-76AA-4840-8895-E128877EFE64}" type="presOf" srcId="{E79FDBB9-BA1B-4B54-A609-F7861469F91F}" destId="{743B300A-DB40-4FB8-BA77-04146D0556E0}" srcOrd="0" destOrd="0" presId="urn:microsoft.com/office/officeart/2005/8/layout/orgChart1"/>
    <dgm:cxn modelId="{14386E15-C50A-4A1F-9D6B-E10896200E14}" type="presParOf" srcId="{0D84BB6E-63BA-47E9-96DA-FBDB77A86E55}" destId="{9FFDFED1-0C31-4E83-B7F4-B56EB42DB451}" srcOrd="1" destOrd="0" presId="urn:microsoft.com/office/officeart/2005/8/layout/orgChart1"/>
    <dgm:cxn modelId="{F91F5ADB-27D0-4CC2-B4CA-1938C9C9828F}" type="presOf" srcId="{E79FDBB9-BA1B-4B54-A609-F7861469F91F}" destId="{9FFDFED1-0C31-4E83-B7F4-B56EB42DB451}" srcOrd="0" destOrd="0" presId="urn:microsoft.com/office/officeart/2005/8/layout/orgChart1"/>
    <dgm:cxn modelId="{C520762B-1AA6-45D1-BD31-C8269BEC5C84}" type="presParOf" srcId="{5B393BA9-DF4E-47A5-87CB-D24FA8DEEC3E}" destId="{3E82288F-79B6-4869-9A81-F3083E5385D8}" srcOrd="1" destOrd="3" presId="urn:microsoft.com/office/officeart/2005/8/layout/orgChart1"/>
    <dgm:cxn modelId="{7C867309-AABB-4D87-969F-A007823A9143}" type="presParOf" srcId="{5B393BA9-DF4E-47A5-87CB-D24FA8DEEC3E}" destId="{3BB53AA2-BC14-498A-8369-03267A768040}" srcOrd="2" destOrd="3" presId="urn:microsoft.com/office/officeart/2005/8/layout/orgChart1"/>
    <dgm:cxn modelId="{17CA74A2-A6B7-4521-92B0-F5CDC3581EE9}" type="presParOf" srcId="{03ED9A96-D917-442C-960F-6C2655E777D9}" destId="{6D7F0757-BC51-4DAF-A32B-160E06EEEDA0}" srcOrd="4" destOrd="1" presId="urn:microsoft.com/office/officeart/2005/8/layout/orgChart1"/>
    <dgm:cxn modelId="{20D40A6E-F481-4E3A-A0B0-38460218ED59}" type="presOf" srcId="{E4D44B89-1130-44D8-A448-ABF258503DEF}" destId="{6D7F0757-BC51-4DAF-A32B-160E06EEEDA0}" srcOrd="0" destOrd="0" presId="urn:microsoft.com/office/officeart/2005/8/layout/orgChart1"/>
    <dgm:cxn modelId="{115B2947-C91E-4A7B-B61E-0968C16BEABA}" type="presParOf" srcId="{03ED9A96-D917-442C-960F-6C2655E777D9}" destId="{53026215-6D19-4634-A226-0F11D9BF1C5B}" srcOrd="5" destOrd="1" presId="urn:microsoft.com/office/officeart/2005/8/layout/orgChart1"/>
    <dgm:cxn modelId="{358493BD-946E-4D31-BCBD-662347D42D39}" type="presParOf" srcId="{53026215-6D19-4634-A226-0F11D9BF1C5B}" destId="{F2A970C2-6ECC-4F8B-A920-731EA4DA26CF}" srcOrd="0" destOrd="5" presId="urn:microsoft.com/office/officeart/2005/8/layout/orgChart1"/>
    <dgm:cxn modelId="{A4DC51FA-27D2-40F8-BCE6-6D5F892C1576}" type="presOf" srcId="{0B7C543C-3208-48EB-BCB7-4AF8AB02663F}" destId="{F2A970C2-6ECC-4F8B-A920-731EA4DA26CF}" srcOrd="0" destOrd="0" presId="urn:microsoft.com/office/officeart/2005/8/layout/orgChart1"/>
    <dgm:cxn modelId="{F276FF84-C4DF-45BB-B5D0-701905DCDD51}" type="presParOf" srcId="{F2A970C2-6ECC-4F8B-A920-731EA4DA26CF}" destId="{CF585E40-E828-4EE1-818E-269E218ECDF1}" srcOrd="0" destOrd="0" presId="urn:microsoft.com/office/officeart/2005/8/layout/orgChart1"/>
    <dgm:cxn modelId="{F19F4FBF-B9AF-4490-9DF2-68CB2749A17A}" type="presOf" srcId="{0B7C543C-3208-48EB-BCB7-4AF8AB02663F}" destId="{CF585E40-E828-4EE1-818E-269E218ECDF1}" srcOrd="0" destOrd="0" presId="urn:microsoft.com/office/officeart/2005/8/layout/orgChart1"/>
    <dgm:cxn modelId="{F60DE533-5B1D-4E3D-9149-D14F68278069}" type="presParOf" srcId="{F2A970C2-6ECC-4F8B-A920-731EA4DA26CF}" destId="{1D4180E3-5CE8-4399-89A0-085F5F815BF9}" srcOrd="1" destOrd="0" presId="urn:microsoft.com/office/officeart/2005/8/layout/orgChart1"/>
    <dgm:cxn modelId="{84A23AEC-D7A1-4AD6-A783-69569B00391F}" type="presOf" srcId="{0B7C543C-3208-48EB-BCB7-4AF8AB02663F}" destId="{1D4180E3-5CE8-4399-89A0-085F5F815BF9}" srcOrd="0" destOrd="0" presId="urn:microsoft.com/office/officeart/2005/8/layout/orgChart1"/>
    <dgm:cxn modelId="{74965880-325E-4080-8DB5-0542A64E3823}" type="presParOf" srcId="{53026215-6D19-4634-A226-0F11D9BF1C5B}" destId="{A4A79266-0FF5-498D-8595-4AE2511367FA}" srcOrd="1" destOrd="5" presId="urn:microsoft.com/office/officeart/2005/8/layout/orgChart1"/>
    <dgm:cxn modelId="{9510120E-2F52-4F4E-A729-7B6EABEB1EE6}" type="presParOf" srcId="{53026215-6D19-4634-A226-0F11D9BF1C5B}" destId="{DD3AB8E3-E2D4-4DBE-BC53-CB295354FFCB}" srcOrd="2" destOrd="5" presId="urn:microsoft.com/office/officeart/2005/8/layout/orgChart1"/>
    <dgm:cxn modelId="{E46A853B-BB02-4025-92A0-510E200556AB}" type="presParOf" srcId="{55EB3F4A-D96C-45F8-A083-E0A674B482EF}" destId="{07BBFBE8-D4F9-47E6-AB6D-6C2BA5426163}" srcOrd="2" destOrd="5" presId="urn:microsoft.com/office/officeart/2005/8/layout/orgChart1"/>
    <dgm:cxn modelId="{9C7CAF66-AB94-4B41-9B4D-CD864322C95A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67720" cy="4554220"/>
        <a:chOff x="0" y="0"/>
        <a:chExt cx="10967720" cy="4554220"/>
      </a:xfrm>
    </dsp:grpSpPr>
    <dsp:sp modelId="{D76AE918-ABC8-47B8-8DD8-96F195BFB5B5}">
      <dsp:nvSpPr>
        <dsp:cNvPr id="4" name="Round Same Side Corner Rectangle 3"/>
        <dsp:cNvSpPr/>
      </dsp:nvSpPr>
      <dsp:spPr bwMode="white">
        <a:xfrm rot="5400000">
          <a:off x="6870408" y="-2775119"/>
          <a:ext cx="1175283" cy="7019341"/>
        </a:xfrm>
        <a:prstGeom prst="round2Same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2390" tIns="36195" rIns="72390" bIns="3619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Remove unecessary syntax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Reduce block structures</a:t>
          </a:r>
          <a:endParaRPr lang="" altLang="en-US">
            <a:solidFill>
              <a:schemeClr val="dk1"/>
            </a:solidFill>
          </a:endParaRPr>
        </a:p>
      </dsp:txBody>
      <dsp:txXfrm rot="5400000">
        <a:off x="6870408" y="-2775119"/>
        <a:ext cx="1175283" cy="7019341"/>
      </dsp:txXfrm>
    </dsp:sp>
    <dsp:sp modelId="{BD6C8DA9-0F3A-464E-ACD2-6660B6C6E5C4}">
      <dsp:nvSpPr>
        <dsp:cNvPr id="3" name="Rounded Rectangle 2"/>
        <dsp:cNvSpPr/>
      </dsp:nvSpPr>
      <dsp:spPr bwMode="white">
        <a:xfrm>
          <a:off x="0" y="0"/>
          <a:ext cx="3948379" cy="14691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51435" rIns="102870" bIns="5143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Reduce Syntax</a:t>
          </a:r>
          <a:endParaRPr lang="" altLang="en-US"/>
        </a:p>
      </dsp:txBody>
      <dsp:txXfrm>
        <a:off x="0" y="0"/>
        <a:ext cx="3948379" cy="1469103"/>
      </dsp:txXfrm>
    </dsp:sp>
    <dsp:sp modelId="{B1799245-8A88-4DFD-8913-C5C978690807}">
      <dsp:nvSpPr>
        <dsp:cNvPr id="6" name="Round Same Side Corner Rectangle 5"/>
        <dsp:cNvSpPr/>
      </dsp:nvSpPr>
      <dsp:spPr bwMode="white">
        <a:xfrm rot="5400000">
          <a:off x="6870408" y="-1232560"/>
          <a:ext cx="1175283" cy="7019341"/>
        </a:xfrm>
        <a:prstGeom prst="round2SameRect">
          <a:avLst/>
        </a:prstGeom>
      </dsp:spPr>
      <dsp:style>
        <a:lnRef idx="2">
          <a:schemeClr val="accent5">
            <a:tint val="40000"/>
            <a:alpha val="90000"/>
            <a:hueOff val="-3720000"/>
            <a:satOff val="-6470"/>
            <a:lumOff val="-783"/>
            <a:alpha val="90196"/>
          </a:schemeClr>
        </a:lnRef>
        <a:fillRef idx="1">
          <a:schemeClr val="accent5">
            <a:tint val="40000"/>
            <a:alpha val="90000"/>
            <a:hueOff val="-3720000"/>
            <a:satOff val="-6470"/>
            <a:lumOff val="-783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2390" tIns="36195" rIns="72390" bIns="3619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Data Block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Function Block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Logic Block</a:t>
          </a:r>
          <a:endParaRPr lang="" altLang="en-US">
            <a:solidFill>
              <a:schemeClr val="dk1"/>
            </a:solidFill>
          </a:endParaRPr>
        </a:p>
      </dsp:txBody>
      <dsp:txXfrm rot="5400000">
        <a:off x="6870408" y="-1232560"/>
        <a:ext cx="1175283" cy="7019341"/>
      </dsp:txXfrm>
    </dsp:sp>
    <dsp:sp modelId="{F8FCFA27-1E37-47F3-819F-CCC620DE8027}">
      <dsp:nvSpPr>
        <dsp:cNvPr id="5" name="Rounded Rectangle 4"/>
        <dsp:cNvSpPr/>
      </dsp:nvSpPr>
      <dsp:spPr bwMode="white">
        <a:xfrm>
          <a:off x="0" y="1542558"/>
          <a:ext cx="3948379" cy="14691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51435" rIns="102870" bIns="5143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Seperation of Concerns</a:t>
          </a:r>
          <a:endParaRPr lang="" altLang="en-US"/>
        </a:p>
      </dsp:txBody>
      <dsp:txXfrm>
        <a:off x="0" y="1542558"/>
        <a:ext cx="3948379" cy="1469103"/>
      </dsp:txXfrm>
    </dsp:sp>
    <dsp:sp modelId="{F00652BC-5530-4BD7-A5E2-D7101737A3B5}">
      <dsp:nvSpPr>
        <dsp:cNvPr id="8" name="Round Same Side Corner Rectangle 7"/>
        <dsp:cNvSpPr/>
      </dsp:nvSpPr>
      <dsp:spPr bwMode="white">
        <a:xfrm rot="5400000">
          <a:off x="6870408" y="309998"/>
          <a:ext cx="1175283" cy="7019341"/>
        </a:xfrm>
        <a:prstGeom prst="round2SameRect">
          <a:avLst/>
        </a:prstGeom>
      </dsp:spPr>
      <dsp:style>
        <a:lnRef idx="2">
          <a:schemeClr val="accent5">
            <a:tint val="40000"/>
            <a:alpha val="90000"/>
            <a:hueOff val="-7440000"/>
            <a:satOff val="-12940"/>
            <a:lumOff val="-1568"/>
            <a:alpha val="90196"/>
          </a:schemeClr>
        </a:lnRef>
        <a:fillRef idx="1">
          <a:schemeClr val="accent5">
            <a:tint val="40000"/>
            <a:alpha val="90000"/>
            <a:hueOff val="-7440000"/>
            <a:satOff val="-12940"/>
            <a:lumOff val="-1568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2390" tIns="36195" rIns="72390" bIns="3619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Data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Functions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Logic / Calls</a:t>
          </a:r>
          <a:endParaRPr lang="" altLang="en-US">
            <a:solidFill>
              <a:schemeClr val="dk1"/>
            </a:solidFill>
          </a:endParaRPr>
        </a:p>
      </dsp:txBody>
      <dsp:txXfrm rot="5400000">
        <a:off x="6870408" y="309998"/>
        <a:ext cx="1175283" cy="7019341"/>
      </dsp:txXfrm>
    </dsp:sp>
    <dsp:sp modelId="{F3A1F871-519C-4E76-89EE-B8DB3D0BD125}">
      <dsp:nvSpPr>
        <dsp:cNvPr id="7" name="Rounded Rectangle 6"/>
        <dsp:cNvSpPr/>
      </dsp:nvSpPr>
      <dsp:spPr bwMode="white">
        <a:xfrm>
          <a:off x="0" y="3085117"/>
          <a:ext cx="3948379" cy="14691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2870" tIns="51435" rIns="102870" bIns="5143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Struct Programming Structure</a:t>
          </a:r>
          <a:endParaRPr lang="" altLang="en-US"/>
        </a:p>
      </dsp:txBody>
      <dsp:txXfrm>
        <a:off x="0" y="3085117"/>
        <a:ext cx="3948379" cy="1469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511665" cy="4339590"/>
        <a:chOff x="0" y="0"/>
        <a:chExt cx="9511665" cy="4339590"/>
      </a:xfrm>
    </dsp:grpSpPr>
    <dsp:sp modelId="{D167D85B-ED5F-4134-9F18-E6B4BAE0C614}">
      <dsp:nvSpPr>
        <dsp:cNvPr id="5" name="Rectangle 4"/>
        <dsp:cNvSpPr/>
      </dsp:nvSpPr>
      <dsp:spPr bwMode="white">
        <a:xfrm>
          <a:off x="0" y="346935"/>
          <a:ext cx="9511665" cy="478800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38210" tIns="395731" rIns="738210" bIns="1351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46935"/>
        <a:ext cx="9511665" cy="4788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75583" y="66495"/>
          <a:ext cx="6658166" cy="5608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1662" tIns="0" rIns="251662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Simple Programmes</a:t>
          </a:r>
          <a:endParaRPr lang="" altLang="en-US"/>
        </a:p>
      </dsp:txBody>
      <dsp:txXfrm>
        <a:off x="475583" y="66495"/>
        <a:ext cx="6658166" cy="560880"/>
      </dsp:txXfrm>
    </dsp:sp>
    <dsp:sp modelId="{6B4B0D2A-F76A-4881-A678-1599A9C1764F}">
      <dsp:nvSpPr>
        <dsp:cNvPr id="8" name="Rectangle 7"/>
        <dsp:cNvSpPr/>
      </dsp:nvSpPr>
      <dsp:spPr bwMode="white">
        <a:xfrm>
          <a:off x="0" y="1208775"/>
          <a:ext cx="9511665" cy="478800"/>
        </a:xfrm>
        <a:prstGeom prst="rect">
          <a:avLst/>
        </a:prstGeom>
      </dsp:spPr>
      <dsp:style>
        <a:lnRef idx="2">
          <a:schemeClr val="accent5">
            <a:hueOff val="-1845000"/>
            <a:satOff val="-2548"/>
            <a:lumOff val="-97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38210" tIns="395731" rIns="738210" bIns="1351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208775"/>
        <a:ext cx="9511665" cy="4788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75583" y="928335"/>
          <a:ext cx="6658166" cy="5608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845000"/>
            <a:satOff val="-2548"/>
            <a:lumOff val="-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1662" tIns="0" rIns="251662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No Pointers</a:t>
          </a:r>
          <a:endParaRPr lang="" altLang="en-US"/>
        </a:p>
      </dsp:txBody>
      <dsp:txXfrm>
        <a:off x="475583" y="928335"/>
        <a:ext cx="6658166" cy="560880"/>
      </dsp:txXfrm>
    </dsp:sp>
    <dsp:sp modelId="{F2D507D6-5CB7-4C81-896F-18FAF0126329}">
      <dsp:nvSpPr>
        <dsp:cNvPr id="11" name="Rectangle 10"/>
        <dsp:cNvSpPr/>
      </dsp:nvSpPr>
      <dsp:spPr bwMode="white">
        <a:xfrm>
          <a:off x="0" y="2070615"/>
          <a:ext cx="9511665" cy="478800"/>
        </a:xfrm>
        <a:prstGeom prst="rect">
          <a:avLst/>
        </a:prstGeom>
      </dsp:spPr>
      <dsp:style>
        <a:lnRef idx="2">
          <a:schemeClr val="accent5">
            <a:hueOff val="-3690000"/>
            <a:satOff val="-5097"/>
            <a:lumOff val="-196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38210" tIns="395731" rIns="738210" bIns="1351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070615"/>
        <a:ext cx="9511665" cy="4788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75583" y="1790175"/>
          <a:ext cx="6658166" cy="5608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1662" tIns="0" rIns="251662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No Classes</a:t>
          </a:r>
          <a:endParaRPr lang="" altLang="en-US"/>
        </a:p>
      </dsp:txBody>
      <dsp:txXfrm>
        <a:off x="475583" y="1790175"/>
        <a:ext cx="6658166" cy="560880"/>
      </dsp:txXfrm>
    </dsp:sp>
    <dsp:sp modelId="{370D2DC9-2460-4E73-A75B-33995D2D7A38}">
      <dsp:nvSpPr>
        <dsp:cNvPr id="14" name="Rectangle 13"/>
        <dsp:cNvSpPr/>
      </dsp:nvSpPr>
      <dsp:spPr bwMode="white">
        <a:xfrm>
          <a:off x="0" y="2932455"/>
          <a:ext cx="9511665" cy="478800"/>
        </a:xfrm>
        <a:prstGeom prst="rect">
          <a:avLst/>
        </a:prstGeom>
      </dsp:spPr>
      <dsp:style>
        <a:lnRef idx="2">
          <a:schemeClr val="accent5">
            <a:hueOff val="-5535000"/>
            <a:satOff val="-7646"/>
            <a:lumOff val="-294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38210" tIns="395731" rIns="738210" bIns="1351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932455"/>
        <a:ext cx="9511665" cy="478800"/>
      </dsp:txXfrm>
    </dsp:sp>
    <dsp:sp modelId="{2C06A813-08B2-445C-924C-E062574FD958}">
      <dsp:nvSpPr>
        <dsp:cNvPr id="13" name="Rounded Rectangle 12"/>
        <dsp:cNvSpPr/>
      </dsp:nvSpPr>
      <dsp:spPr bwMode="white">
        <a:xfrm>
          <a:off x="475583" y="2652015"/>
          <a:ext cx="6658166" cy="5608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5535000"/>
            <a:satOff val="-7646"/>
            <a:lumOff val="-2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1662" tIns="0" rIns="251662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No File Includes</a:t>
          </a:r>
          <a:endParaRPr lang=""/>
        </a:p>
      </dsp:txBody>
      <dsp:txXfrm>
        <a:off x="475583" y="2652015"/>
        <a:ext cx="6658166" cy="560880"/>
      </dsp:txXfrm>
    </dsp:sp>
    <dsp:sp modelId="{766F7B88-CD88-4122-925E-1969EEEF0BF7}">
      <dsp:nvSpPr>
        <dsp:cNvPr id="17" name="Rectangle 16"/>
        <dsp:cNvSpPr/>
      </dsp:nvSpPr>
      <dsp:spPr bwMode="white">
        <a:xfrm>
          <a:off x="0" y="3794295"/>
          <a:ext cx="9511665" cy="478800"/>
        </a:xfrm>
        <a:prstGeom prst="rect">
          <a:avLst/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38210" tIns="395731" rIns="738210" bIns="1351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794295"/>
        <a:ext cx="9511665" cy="478800"/>
      </dsp:txXfrm>
    </dsp:sp>
    <dsp:sp modelId="{93E69FE3-B5ED-42AB-A52D-7CFD8C399EEE}">
      <dsp:nvSpPr>
        <dsp:cNvPr id="16" name="Rounded Rectangle 15"/>
        <dsp:cNvSpPr/>
      </dsp:nvSpPr>
      <dsp:spPr bwMode="white">
        <a:xfrm>
          <a:off x="475583" y="3513855"/>
          <a:ext cx="6658166" cy="5608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51662" tIns="0" rIns="251662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/>
            <a:t>No Break Statements</a:t>
          </a:r>
          <a:endParaRPr lang=""/>
        </a:p>
      </dsp:txBody>
      <dsp:txXfrm>
        <a:off x="475583" y="3513855"/>
        <a:ext cx="6658166" cy="560880"/>
      </dsp:txXfrm>
    </dsp:sp>
    <dsp:sp modelId="{0797CEA2-9F9D-4159-A8DC-2F0D60611F3B}">
      <dsp:nvSpPr>
        <dsp:cNvPr id="3" name="Rectangle 2" hidden="1"/>
        <dsp:cNvSpPr/>
      </dsp:nvSpPr>
      <dsp:spPr>
        <a:xfrm>
          <a:off x="0" y="66495"/>
          <a:ext cx="475583" cy="560880"/>
        </a:xfrm>
        <a:prstGeom prst="rect">
          <a:avLst/>
        </a:prstGeom>
      </dsp:spPr>
      <dsp:txXfrm>
        <a:off x="0" y="66495"/>
        <a:ext cx="475583" cy="560880"/>
      </dsp:txXfrm>
    </dsp:sp>
    <dsp:sp modelId="{3559B5A5-3E91-49F5-A868-297DBB575668}">
      <dsp:nvSpPr>
        <dsp:cNvPr id="6" name="Rectangle 5" hidden="1"/>
        <dsp:cNvSpPr/>
      </dsp:nvSpPr>
      <dsp:spPr>
        <a:xfrm>
          <a:off x="0" y="928335"/>
          <a:ext cx="475583" cy="560880"/>
        </a:xfrm>
        <a:prstGeom prst="rect">
          <a:avLst/>
        </a:prstGeom>
      </dsp:spPr>
      <dsp:txXfrm>
        <a:off x="0" y="928335"/>
        <a:ext cx="475583" cy="560880"/>
      </dsp:txXfrm>
    </dsp:sp>
    <dsp:sp modelId="{06AA40BB-9886-4B46-8ECB-F4B42996D2E4}">
      <dsp:nvSpPr>
        <dsp:cNvPr id="9" name="Rectangle 8" hidden="1"/>
        <dsp:cNvSpPr/>
      </dsp:nvSpPr>
      <dsp:spPr>
        <a:xfrm>
          <a:off x="0" y="1790175"/>
          <a:ext cx="475583" cy="560880"/>
        </a:xfrm>
        <a:prstGeom prst="rect">
          <a:avLst/>
        </a:prstGeom>
      </dsp:spPr>
      <dsp:txXfrm>
        <a:off x="0" y="1790175"/>
        <a:ext cx="475583" cy="560880"/>
      </dsp:txXfrm>
    </dsp:sp>
    <dsp:sp modelId="{D570936B-8747-481A-8D48-9BDF7BD6138F}">
      <dsp:nvSpPr>
        <dsp:cNvPr id="12" name="Rectangle 11" hidden="1"/>
        <dsp:cNvSpPr/>
      </dsp:nvSpPr>
      <dsp:spPr>
        <a:xfrm>
          <a:off x="0" y="2652015"/>
          <a:ext cx="475583" cy="560880"/>
        </a:xfrm>
        <a:prstGeom prst="rect">
          <a:avLst/>
        </a:prstGeom>
      </dsp:spPr>
      <dsp:txXfrm>
        <a:off x="0" y="2652015"/>
        <a:ext cx="475583" cy="560880"/>
      </dsp:txXfrm>
    </dsp:sp>
    <dsp:sp modelId="{1C1D5F9A-237E-4320-B8C3-4FBD591C43AA}">
      <dsp:nvSpPr>
        <dsp:cNvPr id="15" name="Rectangle 14" hidden="1"/>
        <dsp:cNvSpPr/>
      </dsp:nvSpPr>
      <dsp:spPr>
        <a:xfrm>
          <a:off x="0" y="3513855"/>
          <a:ext cx="475583" cy="560880"/>
        </a:xfrm>
        <a:prstGeom prst="rect">
          <a:avLst/>
        </a:prstGeom>
      </dsp:spPr>
      <dsp:txXfrm>
        <a:off x="0" y="3513855"/>
        <a:ext cx="475583" cy="56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90885" cy="4554220"/>
        <a:chOff x="0" y="0"/>
        <a:chExt cx="10890885" cy="4554220"/>
      </a:xfrm>
    </dsp:grpSpPr>
    <dsp:sp modelId="{45BC76BB-AE4B-4A92-A58B-7E063DBD1E24}">
      <dsp:nvSpPr>
        <dsp:cNvPr id="3" name="Rectangle 2"/>
        <dsp:cNvSpPr/>
      </dsp:nvSpPr>
      <dsp:spPr bwMode="white">
        <a:xfrm>
          <a:off x="332" y="630681"/>
          <a:ext cx="2533274" cy="1519964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int / float/ bool / string</a:t>
          </a:r>
          <a:endParaRPr lang="" altLang="en-US"/>
        </a:p>
      </dsp:txBody>
      <dsp:txXfrm>
        <a:off x="332" y="630681"/>
        <a:ext cx="2533274" cy="1519964"/>
      </dsp:txXfrm>
    </dsp:sp>
    <dsp:sp modelId="{847E901F-75F0-4307-BA30-D30DEFF4E488}">
      <dsp:nvSpPr>
        <dsp:cNvPr id="4" name="Rectangle 3"/>
        <dsp:cNvSpPr/>
      </dsp:nvSpPr>
      <dsp:spPr bwMode="white">
        <a:xfrm>
          <a:off x="2786934" y="630681"/>
          <a:ext cx="2533274" cy="1519964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1230000"/>
            <a:satOff val="-1698"/>
            <a:lumOff val="-65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loop</a:t>
          </a:r>
          <a:endParaRPr lang="" altLang="en-US"/>
        </a:p>
      </dsp:txBody>
      <dsp:txXfrm>
        <a:off x="2786934" y="630681"/>
        <a:ext cx="2533274" cy="1519964"/>
      </dsp:txXfrm>
    </dsp:sp>
    <dsp:sp modelId="{43B36D94-2B60-4FDF-86E6-EEE9BC8470EF}">
      <dsp:nvSpPr>
        <dsp:cNvPr id="5" name="Rectangle 4"/>
        <dsp:cNvSpPr/>
      </dsp:nvSpPr>
      <dsp:spPr bwMode="white">
        <a:xfrm>
          <a:off x="5573535" y="630681"/>
          <a:ext cx="2533274" cy="1519964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read</a:t>
          </a:r>
          <a:endParaRPr lang="" altLang="en-US"/>
        </a:p>
      </dsp:txBody>
      <dsp:txXfrm>
        <a:off x="5573535" y="630681"/>
        <a:ext cx="2533274" cy="1519964"/>
      </dsp:txXfrm>
    </dsp:sp>
    <dsp:sp modelId="{20B5779C-E87E-412E-8710-5EC38FEF4CEE}">
      <dsp:nvSpPr>
        <dsp:cNvPr id="6" name="Rectangle 5"/>
        <dsp:cNvSpPr/>
      </dsp:nvSpPr>
      <dsp:spPr bwMode="white">
        <a:xfrm>
          <a:off x="8360137" y="630681"/>
          <a:ext cx="2533274" cy="1519964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print</a:t>
          </a:r>
          <a:endParaRPr lang="" altLang="en-US"/>
        </a:p>
      </dsp:txBody>
      <dsp:txXfrm>
        <a:off x="8360137" y="630681"/>
        <a:ext cx="2533274" cy="1519964"/>
      </dsp:txXfrm>
    </dsp:sp>
    <dsp:sp modelId="{40824626-A253-450E-83D8-4E8EE145074C}">
      <dsp:nvSpPr>
        <dsp:cNvPr id="7" name="Rectangle 6"/>
        <dsp:cNvSpPr/>
      </dsp:nvSpPr>
      <dsp:spPr bwMode="white">
        <a:xfrm>
          <a:off x="1393268" y="2403574"/>
          <a:ext cx="2533274" cy="1519964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goto</a:t>
          </a:r>
          <a:endParaRPr lang="" altLang="en-US"/>
        </a:p>
      </dsp:txBody>
      <dsp:txXfrm>
        <a:off x="1393268" y="2403574"/>
        <a:ext cx="2533274" cy="1519964"/>
      </dsp:txXfrm>
    </dsp:sp>
    <dsp:sp modelId="{474EDD88-5084-4615-B420-D484A645B729}">
      <dsp:nvSpPr>
        <dsp:cNvPr id="8" name="Rectangle 7"/>
        <dsp:cNvSpPr/>
      </dsp:nvSpPr>
      <dsp:spPr bwMode="white">
        <a:xfrm>
          <a:off x="4179869" y="2403574"/>
          <a:ext cx="2533274" cy="1519964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6150000"/>
            <a:satOff val="-8496"/>
            <a:lumOff val="-326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def</a:t>
          </a:r>
          <a:endParaRPr lang=""/>
        </a:p>
      </dsp:txBody>
      <dsp:txXfrm>
        <a:off x="4179869" y="2403574"/>
        <a:ext cx="2533274" cy="1519964"/>
      </dsp:txXfrm>
    </dsp:sp>
    <dsp:sp modelId="{9E8CFCFB-0AA6-4BA0-992C-5C8FACD0CC70}">
      <dsp:nvSpPr>
        <dsp:cNvPr id="9" name="Rectangle 8"/>
        <dsp:cNvSpPr/>
      </dsp:nvSpPr>
      <dsp:spPr bwMode="white">
        <a:xfrm>
          <a:off x="6966471" y="2403574"/>
          <a:ext cx="2533274" cy="1519964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if - else</a:t>
          </a:r>
          <a:endParaRPr lang=""/>
        </a:p>
      </dsp:txBody>
      <dsp:txXfrm>
        <a:off x="6966471" y="2403574"/>
        <a:ext cx="2533274" cy="1519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383010" cy="6031865"/>
        <a:chOff x="0" y="0"/>
        <a:chExt cx="11383010" cy="6031865"/>
      </a:xfrm>
    </dsp:grpSpPr>
    <dsp:sp modelId="{1F968B94-413B-42AE-BA1D-5E5D1F62B58B}">
      <dsp:nvSpPr>
        <dsp:cNvPr id="5" name="Freeform 4"/>
        <dsp:cNvSpPr/>
      </dsp:nvSpPr>
      <dsp:spPr bwMode="white">
        <a:xfrm>
          <a:off x="3280565" y="902974"/>
          <a:ext cx="2185197" cy="379249"/>
        </a:xfrm>
        <a:custGeom>
          <a:avLst/>
          <a:gdLst/>
          <a:ahLst/>
          <a:cxnLst/>
          <a:pathLst>
            <a:path w="3441" h="597">
              <a:moveTo>
                <a:pt x="3441" y="0"/>
              </a:moveTo>
              <a:lnTo>
                <a:pt x="3441" y="299"/>
              </a:lnTo>
              <a:lnTo>
                <a:pt x="0" y="299"/>
              </a:lnTo>
              <a:lnTo>
                <a:pt x="0" y="597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3280565" y="902974"/>
        <a:ext cx="2185197" cy="379249"/>
      </dsp:txXfrm>
    </dsp:sp>
    <dsp:sp modelId="{2B88264B-DD91-49B0-A79F-1001B30382C7}">
      <dsp:nvSpPr>
        <dsp:cNvPr id="29" name="Freeform 28"/>
        <dsp:cNvSpPr/>
      </dsp:nvSpPr>
      <dsp:spPr bwMode="white">
        <a:xfrm>
          <a:off x="2558186" y="2185197"/>
          <a:ext cx="270892" cy="830736"/>
        </a:xfrm>
        <a:custGeom>
          <a:avLst/>
          <a:gdLst/>
          <a:ahLst/>
          <a:cxnLst/>
          <a:pathLst>
            <a:path w="427" h="1308">
              <a:moveTo>
                <a:pt x="0" y="0"/>
              </a:moveTo>
              <a:lnTo>
                <a:pt x="0" y="1308"/>
              </a:lnTo>
              <a:lnTo>
                <a:pt x="427" y="130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2558186" y="2185197"/>
        <a:ext cx="270892" cy="830736"/>
      </dsp:txXfrm>
    </dsp:sp>
    <dsp:sp modelId="{91467FEA-3950-4112-915A-B6DD4DB2A1E9}">
      <dsp:nvSpPr>
        <dsp:cNvPr id="35" name="Freeform 34"/>
        <dsp:cNvSpPr/>
      </dsp:nvSpPr>
      <dsp:spPr bwMode="white">
        <a:xfrm>
          <a:off x="2558186" y="2185197"/>
          <a:ext cx="270892" cy="2112959"/>
        </a:xfrm>
        <a:custGeom>
          <a:avLst/>
          <a:gdLst/>
          <a:ahLst/>
          <a:cxnLst/>
          <a:pathLst>
            <a:path w="427" h="3327">
              <a:moveTo>
                <a:pt x="0" y="0"/>
              </a:moveTo>
              <a:lnTo>
                <a:pt x="0" y="3327"/>
              </a:lnTo>
              <a:lnTo>
                <a:pt x="427" y="3327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2558186" y="2185197"/>
        <a:ext cx="270892" cy="2112959"/>
      </dsp:txXfrm>
    </dsp:sp>
    <dsp:sp modelId="{4336AD91-6774-4DB4-BDD0-A33B76AEE6B7}">
      <dsp:nvSpPr>
        <dsp:cNvPr id="8" name="Freeform 7"/>
        <dsp:cNvSpPr/>
      </dsp:nvSpPr>
      <dsp:spPr bwMode="white">
        <a:xfrm>
          <a:off x="5465762" y="902974"/>
          <a:ext cx="0" cy="379249"/>
        </a:xfrm>
        <a:custGeom>
          <a:avLst/>
          <a:gdLst/>
          <a:ahLst/>
          <a:cxnLst/>
          <a:pathLst>
            <a:path h="597">
              <a:moveTo>
                <a:pt x="0" y="0"/>
              </a:moveTo>
              <a:lnTo>
                <a:pt x="0" y="299"/>
              </a:lnTo>
              <a:lnTo>
                <a:pt x="0" y="299"/>
              </a:lnTo>
              <a:lnTo>
                <a:pt x="0" y="597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5465762" y="902974"/>
        <a:ext cx="0" cy="379249"/>
      </dsp:txXfrm>
    </dsp:sp>
    <dsp:sp modelId="{F3FBFC0D-1C10-482A-B755-432B7B102F58}">
      <dsp:nvSpPr>
        <dsp:cNvPr id="11" name="Freeform 10"/>
        <dsp:cNvSpPr/>
      </dsp:nvSpPr>
      <dsp:spPr bwMode="white">
        <a:xfrm>
          <a:off x="5465762" y="902974"/>
          <a:ext cx="2185197" cy="379249"/>
        </a:xfrm>
        <a:custGeom>
          <a:avLst/>
          <a:gdLst/>
          <a:ahLst/>
          <a:cxnLst/>
          <a:pathLst>
            <a:path w="3441" h="597">
              <a:moveTo>
                <a:pt x="0" y="0"/>
              </a:moveTo>
              <a:lnTo>
                <a:pt x="0" y="299"/>
              </a:lnTo>
              <a:lnTo>
                <a:pt x="3441" y="299"/>
              </a:lnTo>
              <a:lnTo>
                <a:pt x="3441" y="597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5465762" y="902974"/>
        <a:ext cx="2185197" cy="379249"/>
      </dsp:txXfrm>
    </dsp:sp>
    <dsp:sp modelId="{890ED3FD-6F70-41EB-94D5-98E11C2B9706}">
      <dsp:nvSpPr>
        <dsp:cNvPr id="17" name="Freeform 16"/>
        <dsp:cNvSpPr/>
      </dsp:nvSpPr>
      <dsp:spPr bwMode="white">
        <a:xfrm>
          <a:off x="6928579" y="2185197"/>
          <a:ext cx="270892" cy="830736"/>
        </a:xfrm>
        <a:custGeom>
          <a:avLst/>
          <a:gdLst/>
          <a:ahLst/>
          <a:cxnLst/>
          <a:pathLst>
            <a:path w="427" h="1308">
              <a:moveTo>
                <a:pt x="0" y="0"/>
              </a:moveTo>
              <a:lnTo>
                <a:pt x="0" y="1308"/>
              </a:lnTo>
              <a:lnTo>
                <a:pt x="427" y="130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6928579" y="2185197"/>
        <a:ext cx="270892" cy="830736"/>
      </dsp:txXfrm>
    </dsp:sp>
    <dsp:sp modelId="{E8C07EFF-EBDF-4431-8EBA-19F194A212F5}">
      <dsp:nvSpPr>
        <dsp:cNvPr id="20" name="Freeform 19"/>
        <dsp:cNvSpPr/>
      </dsp:nvSpPr>
      <dsp:spPr bwMode="white">
        <a:xfrm>
          <a:off x="6928579" y="2185197"/>
          <a:ext cx="270892" cy="2112959"/>
        </a:xfrm>
        <a:custGeom>
          <a:avLst/>
          <a:gdLst/>
          <a:ahLst/>
          <a:cxnLst/>
          <a:pathLst>
            <a:path w="427" h="3327">
              <a:moveTo>
                <a:pt x="0" y="0"/>
              </a:moveTo>
              <a:lnTo>
                <a:pt x="0" y="3327"/>
              </a:lnTo>
              <a:lnTo>
                <a:pt x="427" y="3327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6928579" y="2185197"/>
        <a:ext cx="270892" cy="2112959"/>
      </dsp:txXfrm>
    </dsp:sp>
    <dsp:sp modelId="{6D7F0757-BC51-4DAF-A32B-160E06EEEDA0}">
      <dsp:nvSpPr>
        <dsp:cNvPr id="32" name="Freeform 31"/>
        <dsp:cNvSpPr/>
      </dsp:nvSpPr>
      <dsp:spPr bwMode="white">
        <a:xfrm>
          <a:off x="6928579" y="2185197"/>
          <a:ext cx="270892" cy="3395181"/>
        </a:xfrm>
        <a:custGeom>
          <a:avLst/>
          <a:gdLst/>
          <a:ahLst/>
          <a:cxnLst/>
          <a:pathLst>
            <a:path w="427" h="5347">
              <a:moveTo>
                <a:pt x="0" y="0"/>
              </a:moveTo>
              <a:lnTo>
                <a:pt x="0" y="5347"/>
              </a:lnTo>
              <a:lnTo>
                <a:pt x="427" y="5347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6928579" y="2185197"/>
        <a:ext cx="270892" cy="3395181"/>
      </dsp:txXfrm>
    </dsp:sp>
    <dsp:sp modelId="{3F87A36D-B515-4CB3-9442-512F3C54FBDD}">
      <dsp:nvSpPr>
        <dsp:cNvPr id="3" name="Rectangle 2"/>
        <dsp:cNvSpPr/>
      </dsp:nvSpPr>
      <dsp:spPr bwMode="white">
        <a:xfrm>
          <a:off x="4562788" y="0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Programme</a:t>
          </a:r>
          <a:endParaRPr lang="" altLang="en-US"/>
        </a:p>
      </dsp:txBody>
      <dsp:txXfrm>
        <a:off x="4562788" y="0"/>
        <a:ext cx="1805948" cy="902974"/>
      </dsp:txXfrm>
    </dsp:sp>
    <dsp:sp modelId="{2FB69221-32D0-434B-B23D-866F77A6B0EE}">
      <dsp:nvSpPr>
        <dsp:cNvPr id="6" name="Rectangle 5"/>
        <dsp:cNvSpPr/>
      </dsp:nvSpPr>
      <dsp:spPr bwMode="white">
        <a:xfrm>
          <a:off x="2377591" y="1282223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Data Declaration</a:t>
          </a:r>
          <a:endParaRPr lang="" altLang="en-US"/>
        </a:p>
      </dsp:txBody>
      <dsp:txXfrm>
        <a:off x="2377591" y="1282223"/>
        <a:ext cx="1805948" cy="902974"/>
      </dsp:txXfrm>
    </dsp:sp>
    <dsp:sp modelId="{CC749DD3-6536-4928-B803-6C1B981E26B7}">
      <dsp:nvSpPr>
        <dsp:cNvPr id="30" name="Rectangle 29"/>
        <dsp:cNvSpPr/>
      </dsp:nvSpPr>
      <dsp:spPr bwMode="white">
        <a:xfrm>
          <a:off x="2829078" y="2564446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Integers / Decimals/ Strings</a:t>
          </a:r>
          <a:endParaRPr lang=""/>
        </a:p>
      </dsp:txBody>
      <dsp:txXfrm>
        <a:off x="2829078" y="2564446"/>
        <a:ext cx="1805948" cy="902974"/>
      </dsp:txXfrm>
    </dsp:sp>
    <dsp:sp modelId="{97F82CBF-49B9-4F85-8FB9-1BAF9DFDF67D}">
      <dsp:nvSpPr>
        <dsp:cNvPr id="36" name="Rectangle 35"/>
        <dsp:cNvSpPr/>
      </dsp:nvSpPr>
      <dsp:spPr bwMode="white">
        <a:xfrm>
          <a:off x="2829078" y="3846668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Variables Declaration</a:t>
          </a:r>
          <a:endParaRPr lang=""/>
        </a:p>
      </dsp:txBody>
      <dsp:txXfrm>
        <a:off x="2829078" y="3846668"/>
        <a:ext cx="1805948" cy="902974"/>
      </dsp:txXfrm>
    </dsp:sp>
    <dsp:sp modelId="{AFBE47F0-7A8F-4C93-AF1D-8BA2F7BEC08C}">
      <dsp:nvSpPr>
        <dsp:cNvPr id="9" name="Rectangle 8"/>
        <dsp:cNvSpPr/>
      </dsp:nvSpPr>
      <dsp:spPr bwMode="white">
        <a:xfrm>
          <a:off x="4562788" y="1282223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Funtion Declaration</a:t>
          </a:r>
          <a:endParaRPr lang="" altLang="en-US"/>
        </a:p>
      </dsp:txBody>
      <dsp:txXfrm>
        <a:off x="4562788" y="1282223"/>
        <a:ext cx="1805948" cy="902974"/>
      </dsp:txXfrm>
    </dsp:sp>
    <dsp:sp modelId="{CD29CA80-3F78-4D10-B0B9-E1DB408EE544}">
      <dsp:nvSpPr>
        <dsp:cNvPr id="12" name="Rectangle 11"/>
        <dsp:cNvSpPr/>
      </dsp:nvSpPr>
      <dsp:spPr bwMode="white">
        <a:xfrm>
          <a:off x="6747984" y="1282223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Programme Logic</a:t>
          </a:r>
          <a:endParaRPr lang="" altLang="en-US"/>
        </a:p>
      </dsp:txBody>
      <dsp:txXfrm>
        <a:off x="6747984" y="1282223"/>
        <a:ext cx="1805948" cy="902974"/>
      </dsp:txXfrm>
    </dsp:sp>
    <dsp:sp modelId="{950A7B00-2E2D-42BC-8AF6-205F6E3ED596}">
      <dsp:nvSpPr>
        <dsp:cNvPr id="18" name="Rectangle 17"/>
        <dsp:cNvSpPr/>
      </dsp:nvSpPr>
      <dsp:spPr bwMode="white">
        <a:xfrm>
          <a:off x="7199471" y="2564446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Loops / Conditions</a:t>
          </a:r>
          <a:endParaRPr lang=""/>
        </a:p>
      </dsp:txBody>
      <dsp:txXfrm>
        <a:off x="7199471" y="2564446"/>
        <a:ext cx="1805948" cy="902974"/>
      </dsp:txXfrm>
    </dsp:sp>
    <dsp:sp modelId="{743B300A-DB40-4FB8-BA77-04146D0556E0}">
      <dsp:nvSpPr>
        <dsp:cNvPr id="21" name="Rectangle 20"/>
        <dsp:cNvSpPr/>
      </dsp:nvSpPr>
      <dsp:spPr bwMode="white">
        <a:xfrm>
          <a:off x="7199471" y="3846668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Read / Print</a:t>
          </a:r>
          <a:endParaRPr lang=""/>
        </a:p>
      </dsp:txBody>
      <dsp:txXfrm>
        <a:off x="7199471" y="3846668"/>
        <a:ext cx="1805948" cy="902974"/>
      </dsp:txXfrm>
    </dsp:sp>
    <dsp:sp modelId="{CF585E40-E828-4EE1-818E-269E218ECDF1}">
      <dsp:nvSpPr>
        <dsp:cNvPr id="33" name="Rectangle 32"/>
        <dsp:cNvSpPr/>
      </dsp:nvSpPr>
      <dsp:spPr bwMode="white">
        <a:xfrm>
          <a:off x="7199471" y="5128891"/>
          <a:ext cx="1805948" cy="90297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Data Initialization</a:t>
          </a:r>
          <a:endParaRPr lang=""/>
        </a:p>
      </dsp:txBody>
      <dsp:txXfrm>
        <a:off x="7199471" y="5128891"/>
        <a:ext cx="1805948" cy="902974"/>
      </dsp:txXfrm>
    </dsp:sp>
    <dsp:sp modelId="{C8EA578D-1EEF-4168-811C-C3CB6C46B153}">
      <dsp:nvSpPr>
        <dsp:cNvPr id="4" name="Rectangle 3" hidden="1"/>
        <dsp:cNvSpPr/>
      </dsp:nvSpPr>
      <dsp:spPr>
        <a:xfrm>
          <a:off x="4562788" y="0"/>
          <a:ext cx="361190" cy="902974"/>
        </a:xfrm>
        <a:prstGeom prst="rect">
          <a:avLst/>
        </a:prstGeom>
      </dsp:spPr>
      <dsp:txXfrm>
        <a:off x="4562788" y="0"/>
        <a:ext cx="361190" cy="902974"/>
      </dsp:txXfrm>
    </dsp:sp>
    <dsp:sp modelId="{5C67B634-DB68-4653-97A5-5D62FE999B47}">
      <dsp:nvSpPr>
        <dsp:cNvPr id="7" name="Rectangle 6" hidden="1"/>
        <dsp:cNvSpPr/>
      </dsp:nvSpPr>
      <dsp:spPr>
        <a:xfrm>
          <a:off x="2377591" y="1282223"/>
          <a:ext cx="361190" cy="902974"/>
        </a:xfrm>
        <a:prstGeom prst="rect">
          <a:avLst/>
        </a:prstGeom>
      </dsp:spPr>
      <dsp:txXfrm>
        <a:off x="2377591" y="1282223"/>
        <a:ext cx="361190" cy="902974"/>
      </dsp:txXfrm>
    </dsp:sp>
    <dsp:sp modelId="{34BABFB0-55E8-42E5-9808-EE0AEC4A5276}">
      <dsp:nvSpPr>
        <dsp:cNvPr id="31" name="Rectangle 30" hidden="1"/>
        <dsp:cNvSpPr/>
      </dsp:nvSpPr>
      <dsp:spPr>
        <a:xfrm>
          <a:off x="2829078" y="2564446"/>
          <a:ext cx="361190" cy="902974"/>
        </a:xfrm>
        <a:prstGeom prst="rect">
          <a:avLst/>
        </a:prstGeom>
      </dsp:spPr>
      <dsp:txXfrm>
        <a:off x="2829078" y="2564446"/>
        <a:ext cx="361190" cy="902974"/>
      </dsp:txXfrm>
    </dsp:sp>
    <dsp:sp modelId="{B365BB47-9A27-4136-813B-6D94DF3FEE2F}">
      <dsp:nvSpPr>
        <dsp:cNvPr id="37" name="Rectangle 36" hidden="1"/>
        <dsp:cNvSpPr/>
      </dsp:nvSpPr>
      <dsp:spPr>
        <a:xfrm>
          <a:off x="2829078" y="3846668"/>
          <a:ext cx="361190" cy="902974"/>
        </a:xfrm>
        <a:prstGeom prst="rect">
          <a:avLst/>
        </a:prstGeom>
      </dsp:spPr>
      <dsp:txXfrm>
        <a:off x="2829078" y="3846668"/>
        <a:ext cx="361190" cy="902974"/>
      </dsp:txXfrm>
    </dsp:sp>
    <dsp:sp modelId="{2445C7C8-45D2-4D23-B6BE-965FFAF23B88}">
      <dsp:nvSpPr>
        <dsp:cNvPr id="10" name="Rectangle 9" hidden="1"/>
        <dsp:cNvSpPr/>
      </dsp:nvSpPr>
      <dsp:spPr>
        <a:xfrm>
          <a:off x="4562788" y="1282223"/>
          <a:ext cx="361190" cy="902974"/>
        </a:xfrm>
        <a:prstGeom prst="rect">
          <a:avLst/>
        </a:prstGeom>
      </dsp:spPr>
      <dsp:txXfrm>
        <a:off x="4562788" y="1282223"/>
        <a:ext cx="361190" cy="902974"/>
      </dsp:txXfrm>
    </dsp:sp>
    <dsp:sp modelId="{64484104-CFD4-449D-95B4-82574E1BEAC9}">
      <dsp:nvSpPr>
        <dsp:cNvPr id="13" name="Rectangle 12" hidden="1"/>
        <dsp:cNvSpPr/>
      </dsp:nvSpPr>
      <dsp:spPr>
        <a:xfrm>
          <a:off x="6747984" y="1282223"/>
          <a:ext cx="361190" cy="902974"/>
        </a:xfrm>
        <a:prstGeom prst="rect">
          <a:avLst/>
        </a:prstGeom>
      </dsp:spPr>
      <dsp:txXfrm>
        <a:off x="6747984" y="1282223"/>
        <a:ext cx="361190" cy="902974"/>
      </dsp:txXfrm>
    </dsp:sp>
    <dsp:sp modelId="{FD9E7ED0-67CF-4177-9F31-D8C3781E0E99}">
      <dsp:nvSpPr>
        <dsp:cNvPr id="19" name="Rectangle 18" hidden="1"/>
        <dsp:cNvSpPr/>
      </dsp:nvSpPr>
      <dsp:spPr>
        <a:xfrm>
          <a:off x="7199471" y="2564446"/>
          <a:ext cx="361190" cy="902974"/>
        </a:xfrm>
        <a:prstGeom prst="rect">
          <a:avLst/>
        </a:prstGeom>
      </dsp:spPr>
      <dsp:txXfrm>
        <a:off x="7199471" y="2564446"/>
        <a:ext cx="361190" cy="902974"/>
      </dsp:txXfrm>
    </dsp:sp>
    <dsp:sp modelId="{9FFDFED1-0C31-4E83-B7F4-B56EB42DB451}">
      <dsp:nvSpPr>
        <dsp:cNvPr id="22" name="Rectangle 21" hidden="1"/>
        <dsp:cNvSpPr/>
      </dsp:nvSpPr>
      <dsp:spPr>
        <a:xfrm>
          <a:off x="7199471" y="3846668"/>
          <a:ext cx="361190" cy="902974"/>
        </a:xfrm>
        <a:prstGeom prst="rect">
          <a:avLst/>
        </a:prstGeom>
      </dsp:spPr>
      <dsp:txXfrm>
        <a:off x="7199471" y="3846668"/>
        <a:ext cx="361190" cy="902974"/>
      </dsp:txXfrm>
    </dsp:sp>
    <dsp:sp modelId="{1D4180E3-5CE8-4399-89A0-085F5F815BF9}">
      <dsp:nvSpPr>
        <dsp:cNvPr id="34" name="Rectangle 33" hidden="1"/>
        <dsp:cNvSpPr/>
      </dsp:nvSpPr>
      <dsp:spPr>
        <a:xfrm>
          <a:off x="7199471" y="5128891"/>
          <a:ext cx="361190" cy="902974"/>
        </a:xfrm>
        <a:prstGeom prst="rect">
          <a:avLst/>
        </a:prstGeom>
      </dsp:spPr>
      <dsp:txXfrm>
        <a:off x="7199471" y="5128891"/>
        <a:ext cx="361190" cy="902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Short-Hand Programming Language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Amar Banerjee, SERC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Objective</a:t>
            </a:r>
            <a:endParaRPr lang="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504825" y="1583690"/>
          <a:ext cx="10967720" cy="455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Scope - As of now</a:t>
            </a:r>
            <a:endParaRPr lang="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48335" y="1798320"/>
          <a:ext cx="9511665" cy="4339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Syntax</a:t>
            </a:r>
            <a:endParaRPr lang="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47700" y="1584325"/>
          <a:ext cx="10890885" cy="455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Semantics</a:t>
            </a:r>
            <a:endParaRPr lang="" alt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404495" y="603885"/>
          <a:ext cx="11383010" cy="60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Example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140" y="140970"/>
            <a:ext cx="4126230" cy="6576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85" y="140970"/>
            <a:ext cx="3726815" cy="6562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Presentation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Droid Sans Fallback</vt:lpstr>
      <vt:lpstr>微软雅黑</vt:lpstr>
      <vt:lpstr>MT Extra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</dc:creator>
  <cp:lastModifiedBy>amar</cp:lastModifiedBy>
  <cp:revision>3</cp:revision>
  <dcterms:created xsi:type="dcterms:W3CDTF">2019-11-26T02:50:41Z</dcterms:created>
  <dcterms:modified xsi:type="dcterms:W3CDTF">2019-11-26T02:50:41Z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