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5" r:id="rId6"/>
    <p:sldId id="264" r:id="rId7"/>
    <p:sldId id="259" r:id="rId8"/>
    <p:sldId id="258" r:id="rId9"/>
    <p:sldId id="257" r:id="rId10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ABD76-5313-40CE-8388-5BE33A152BAA}" v="67" dt="2022-01-20T06:48:51.871"/>
    <p1510:client id="{A3CFC22A-130F-4C7F-81AF-81BB6E8E3036}" v="14" dt="2022-01-20T06:01:07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96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EE Consulting" userId="7dfb721c18fcd23d" providerId="LiveId" clId="{5F8D6F64-D349-400A-80F3-9DDA4D01D53C}"/>
    <pc:docChg chg="undo redo custSel addSld modSld modMainMaster">
      <pc:chgData name="IEE Consulting" userId="7dfb721c18fcd23d" providerId="LiveId" clId="{5F8D6F64-D349-400A-80F3-9DDA4D01D53C}" dt="2022-01-15T16:42:30.835" v="3162" actId="6549"/>
      <pc:docMkLst>
        <pc:docMk/>
      </pc:docMkLst>
      <pc:sldChg chg="addSp delSp modSp mod">
        <pc:chgData name="IEE Consulting" userId="7dfb721c18fcd23d" providerId="LiveId" clId="{5F8D6F64-D349-400A-80F3-9DDA4D01D53C}" dt="2022-01-15T16:42:23.882" v="3161" actId="403"/>
        <pc:sldMkLst>
          <pc:docMk/>
          <pc:sldMk cId="0" sldId="256"/>
        </pc:sldMkLst>
        <pc:spChg chg="mod">
          <ac:chgData name="IEE Consulting" userId="7dfb721c18fcd23d" providerId="LiveId" clId="{5F8D6F64-D349-400A-80F3-9DDA4D01D53C}" dt="2022-01-15T08:01:31.090" v="273" actId="20577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IEE Consulting" userId="7dfb721c18fcd23d" providerId="LiveId" clId="{5F8D6F64-D349-400A-80F3-9DDA4D01D53C}" dt="2022-01-15T12:51:11.285" v="1378" actId="1035"/>
          <ac:spMkLst>
            <pc:docMk/>
            <pc:sldMk cId="0" sldId="256"/>
            <ac:spMk id="11" creationId="{D40FDADE-9D64-4D64-A4AE-75A706438488}"/>
          </ac:spMkLst>
        </pc:spChg>
        <pc:spChg chg="mod">
          <ac:chgData name="IEE Consulting" userId="7dfb721c18fcd23d" providerId="LiveId" clId="{5F8D6F64-D349-400A-80F3-9DDA4D01D53C}" dt="2022-01-15T16:20:00.635" v="2223" actId="20577"/>
          <ac:spMkLst>
            <pc:docMk/>
            <pc:sldMk cId="0" sldId="256"/>
            <ac:spMk id="22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2:51:00.890" v="1371" actId="14100"/>
          <ac:spMkLst>
            <pc:docMk/>
            <pc:sldMk cId="0" sldId="256"/>
            <ac:spMk id="23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6:08:07.245" v="1910" actId="6549"/>
          <ac:spMkLst>
            <pc:docMk/>
            <pc:sldMk cId="0" sldId="256"/>
            <ac:spMk id="24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2:51:11.285" v="1378" actId="1035"/>
          <ac:spMkLst>
            <pc:docMk/>
            <pc:sldMk cId="0" sldId="256"/>
            <ac:spMk id="27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6:42:23.882" v="3161" actId="403"/>
          <ac:spMkLst>
            <pc:docMk/>
            <pc:sldMk cId="0" sldId="256"/>
            <ac:spMk id="29" creationId="{00000000-0000-0000-0000-000000000000}"/>
          </ac:spMkLst>
        </pc:spChg>
        <pc:picChg chg="del mod">
          <ac:chgData name="IEE Consulting" userId="7dfb721c18fcd23d" providerId="LiveId" clId="{5F8D6F64-D349-400A-80F3-9DDA4D01D53C}" dt="2022-01-15T16:02:18.085" v="1750" actId="478"/>
          <ac:picMkLst>
            <pc:docMk/>
            <pc:sldMk cId="0" sldId="256"/>
            <ac:picMk id="26" creationId="{00000000-0000-0000-0000-000000000000}"/>
          </ac:picMkLst>
        </pc:picChg>
      </pc:sldChg>
      <pc:sldChg chg="addSp delSp modSp add mod">
        <pc:chgData name="IEE Consulting" userId="7dfb721c18fcd23d" providerId="LiveId" clId="{5F8D6F64-D349-400A-80F3-9DDA4D01D53C}" dt="2022-01-15T16:42:09.014" v="3155" actId="27636"/>
        <pc:sldMkLst>
          <pc:docMk/>
          <pc:sldMk cId="4118508659" sldId="257"/>
        </pc:sldMkLst>
        <pc:spChg chg="add mod">
          <ac:chgData name="IEE Consulting" userId="7dfb721c18fcd23d" providerId="LiveId" clId="{5F8D6F64-D349-400A-80F3-9DDA4D01D53C}" dt="2022-01-15T09:09:08.586" v="1203" actId="404"/>
          <ac:spMkLst>
            <pc:docMk/>
            <pc:sldMk cId="4118508659" sldId="257"/>
            <ac:spMk id="11" creationId="{D99178E1-734A-4E19-B25C-AA8F89498171}"/>
          </ac:spMkLst>
        </pc:spChg>
        <pc:spChg chg="mod">
          <ac:chgData name="IEE Consulting" userId="7dfb721c18fcd23d" providerId="LiveId" clId="{5F8D6F64-D349-400A-80F3-9DDA4D01D53C}" dt="2022-01-15T16:18:48.574" v="2213" actId="6549"/>
          <ac:spMkLst>
            <pc:docMk/>
            <pc:sldMk cId="4118508659" sldId="257"/>
            <ac:spMk id="22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6:20:18.806" v="2224" actId="1076"/>
          <ac:spMkLst>
            <pc:docMk/>
            <pc:sldMk cId="4118508659" sldId="257"/>
            <ac:spMk id="23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6:07:26.381" v="1905" actId="404"/>
          <ac:spMkLst>
            <pc:docMk/>
            <pc:sldMk cId="4118508659" sldId="257"/>
            <ac:spMk id="24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09:09:05.445" v="1200" actId="404"/>
          <ac:spMkLst>
            <pc:docMk/>
            <pc:sldMk cId="4118508659" sldId="257"/>
            <ac:spMk id="27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6:42:09.014" v="3155" actId="27636"/>
          <ac:spMkLst>
            <pc:docMk/>
            <pc:sldMk cId="4118508659" sldId="257"/>
            <ac:spMk id="29" creationId="{00000000-0000-0000-0000-000000000000}"/>
          </ac:spMkLst>
        </pc:spChg>
        <pc:picChg chg="del mod">
          <ac:chgData name="IEE Consulting" userId="7dfb721c18fcd23d" providerId="LiveId" clId="{5F8D6F64-D349-400A-80F3-9DDA4D01D53C}" dt="2022-01-15T16:01:57.613" v="1748" actId="21"/>
          <ac:picMkLst>
            <pc:docMk/>
            <pc:sldMk cId="4118508659" sldId="257"/>
            <ac:picMk id="26" creationId="{00000000-0000-0000-0000-000000000000}"/>
          </ac:picMkLst>
        </pc:picChg>
      </pc:sldChg>
      <pc:sldChg chg="modSp add mod">
        <pc:chgData name="IEE Consulting" userId="7dfb721c18fcd23d" providerId="LiveId" clId="{5F8D6F64-D349-400A-80F3-9DDA4D01D53C}" dt="2022-01-15T16:42:30.835" v="3162" actId="6549"/>
        <pc:sldMkLst>
          <pc:docMk/>
          <pc:sldMk cId="4033477875" sldId="258"/>
        </pc:sldMkLst>
        <pc:spChg chg="mod">
          <ac:chgData name="IEE Consulting" userId="7dfb721c18fcd23d" providerId="LiveId" clId="{5F8D6F64-D349-400A-80F3-9DDA4D01D53C}" dt="2022-01-15T16:07:00.060" v="1895" actId="20577"/>
          <ac:spMkLst>
            <pc:docMk/>
            <pc:sldMk cId="4033477875" sldId="258"/>
            <ac:spMk id="2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6:16:46.167" v="2152"/>
          <ac:spMkLst>
            <pc:docMk/>
            <pc:sldMk cId="4033477875" sldId="258"/>
            <ac:spMk id="11" creationId="{D40FDADE-9D64-4D64-A4AE-75A706438488}"/>
          </ac:spMkLst>
        </pc:spChg>
        <pc:spChg chg="mod">
          <ac:chgData name="IEE Consulting" userId="7dfb721c18fcd23d" providerId="LiveId" clId="{5F8D6F64-D349-400A-80F3-9DDA4D01D53C}" dt="2022-01-15T16:27:11.027" v="2634" actId="20577"/>
          <ac:spMkLst>
            <pc:docMk/>
            <pc:sldMk cId="4033477875" sldId="258"/>
            <ac:spMk id="22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6:36:26.057" v="2958" actId="404"/>
          <ac:spMkLst>
            <pc:docMk/>
            <pc:sldMk cId="4033477875" sldId="258"/>
            <ac:spMk id="23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6:42:30.835" v="3162" actId="6549"/>
          <ac:spMkLst>
            <pc:docMk/>
            <pc:sldMk cId="4033477875" sldId="258"/>
            <ac:spMk id="24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6:17:06.443" v="2157" actId="108"/>
          <ac:spMkLst>
            <pc:docMk/>
            <pc:sldMk cId="4033477875" sldId="258"/>
            <ac:spMk id="27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6:14:13.790" v="2098" actId="20577"/>
          <ac:spMkLst>
            <pc:docMk/>
            <pc:sldMk cId="4033477875" sldId="258"/>
            <ac:spMk id="29" creationId="{00000000-0000-0000-0000-000000000000}"/>
          </ac:spMkLst>
        </pc:spChg>
      </pc:sldChg>
      <pc:sldMasterChg chg="addSp modSp">
        <pc:chgData name="IEE Consulting" userId="7dfb721c18fcd23d" providerId="LiveId" clId="{5F8D6F64-D349-400A-80F3-9DDA4D01D53C}" dt="2022-01-15T16:02:09.169" v="1749"/>
        <pc:sldMasterMkLst>
          <pc:docMk/>
          <pc:sldMasterMk cId="0" sldId="2147483648"/>
        </pc:sldMasterMkLst>
        <pc:picChg chg="add mod">
          <ac:chgData name="IEE Consulting" userId="7dfb721c18fcd23d" providerId="LiveId" clId="{5F8D6F64-D349-400A-80F3-9DDA4D01D53C}" dt="2022-01-15T16:02:09.169" v="1749"/>
          <ac:picMkLst>
            <pc:docMk/>
            <pc:sldMasterMk cId="0" sldId="2147483648"/>
            <ac:picMk id="7" creationId="{DD0C123E-AE6F-4081-92E2-09E4EBA2C878}"/>
          </ac:picMkLst>
        </pc:picChg>
      </pc:sldMasterChg>
    </pc:docChg>
  </pc:docChgLst>
  <pc:docChgLst>
    <pc:chgData name="IEE Consulting" userId="7dfb721c18fcd23d" providerId="LiveId" clId="{A3CFC22A-130F-4C7F-81AF-81BB6E8E3036}"/>
    <pc:docChg chg="undo redo custSel addSld delSld modSld sldOrd modMainMaster">
      <pc:chgData name="IEE Consulting" userId="7dfb721c18fcd23d" providerId="LiveId" clId="{A3CFC22A-130F-4C7F-81AF-81BB6E8E3036}" dt="2022-01-20T06:16:18.462" v="3867" actId="20577"/>
      <pc:docMkLst>
        <pc:docMk/>
      </pc:docMkLst>
      <pc:sldChg chg="addSp delSp modSp mod">
        <pc:chgData name="IEE Consulting" userId="7dfb721c18fcd23d" providerId="LiveId" clId="{A3CFC22A-130F-4C7F-81AF-81BB6E8E3036}" dt="2022-01-20T06:13:41.525" v="3855" actId="1076"/>
        <pc:sldMkLst>
          <pc:docMk/>
          <pc:sldMk cId="0" sldId="256"/>
        </pc:sldMkLst>
        <pc:spChg chg="mod">
          <ac:chgData name="IEE Consulting" userId="7dfb721c18fcd23d" providerId="LiveId" clId="{A3CFC22A-130F-4C7F-81AF-81BB6E8E3036}" dt="2022-01-20T05:12:13.578" v="630" actId="403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IEE Consulting" userId="7dfb721c18fcd23d" providerId="LiveId" clId="{A3CFC22A-130F-4C7F-81AF-81BB6E8E3036}" dt="2022-01-15T17:16:18.127" v="160"/>
          <ac:spMkLst>
            <pc:docMk/>
            <pc:sldMk cId="0" sldId="256"/>
            <ac:spMk id="3" creationId="{E25E08E1-A547-4146-8329-5A9199E09E02}"/>
          </ac:spMkLst>
        </pc:spChg>
        <pc:spChg chg="del">
          <ac:chgData name="IEE Consulting" userId="7dfb721c18fcd23d" providerId="LiveId" clId="{A3CFC22A-130F-4C7F-81AF-81BB6E8E3036}" dt="2022-01-20T04:26:04.754" v="216" actId="478"/>
          <ac:spMkLst>
            <pc:docMk/>
            <pc:sldMk cId="0" sldId="256"/>
            <ac:spMk id="11" creationId="{D40FDADE-9D64-4D64-A4AE-75A706438488}"/>
          </ac:spMkLst>
        </pc:spChg>
        <pc:spChg chg="add mod">
          <ac:chgData name="IEE Consulting" userId="7dfb721c18fcd23d" providerId="LiveId" clId="{A3CFC22A-130F-4C7F-81AF-81BB6E8E3036}" dt="2022-01-20T04:28:52.175" v="291" actId="6549"/>
          <ac:spMkLst>
            <pc:docMk/>
            <pc:sldMk cId="0" sldId="256"/>
            <ac:spMk id="12" creationId="{0575F0EC-86AF-4467-8FA2-A33758AE91AE}"/>
          </ac:spMkLst>
        </pc:spChg>
        <pc:spChg chg="add mod">
          <ac:chgData name="IEE Consulting" userId="7dfb721c18fcd23d" providerId="LiveId" clId="{A3CFC22A-130F-4C7F-81AF-81BB6E8E3036}" dt="2022-01-20T06:12:53.858" v="3849" actId="20577"/>
          <ac:spMkLst>
            <pc:docMk/>
            <pc:sldMk cId="0" sldId="256"/>
            <ac:spMk id="13" creationId="{F686B275-0710-46A2-9734-D5A215ACBFAF}"/>
          </ac:spMkLst>
        </pc:spChg>
        <pc:spChg chg="mod">
          <ac:chgData name="IEE Consulting" userId="7dfb721c18fcd23d" providerId="LiveId" clId="{A3CFC22A-130F-4C7F-81AF-81BB6E8E3036}" dt="2022-01-20T04:35:38.722" v="317" actId="20577"/>
          <ac:spMkLst>
            <pc:docMk/>
            <pc:sldMk cId="0" sldId="256"/>
            <ac:spMk id="22" creationId="{00000000-0000-0000-0000-000000000000}"/>
          </ac:spMkLst>
        </pc:spChg>
        <pc:spChg chg="del">
          <ac:chgData name="IEE Consulting" userId="7dfb721c18fcd23d" providerId="LiveId" clId="{A3CFC22A-130F-4C7F-81AF-81BB6E8E3036}" dt="2022-01-20T04:33:01.374" v="297" actId="478"/>
          <ac:spMkLst>
            <pc:docMk/>
            <pc:sldMk cId="0" sldId="256"/>
            <ac:spMk id="23" creationId="{00000000-0000-0000-0000-000000000000}"/>
          </ac:spMkLst>
        </pc:spChg>
        <pc:spChg chg="del mod">
          <ac:chgData name="IEE Consulting" userId="7dfb721c18fcd23d" providerId="LiveId" clId="{A3CFC22A-130F-4C7F-81AF-81BB6E8E3036}" dt="2022-01-20T04:36:04.636" v="318" actId="478"/>
          <ac:spMkLst>
            <pc:docMk/>
            <pc:sldMk cId="0" sldId="256"/>
            <ac:spMk id="24" creationId="{00000000-0000-0000-0000-000000000000}"/>
          </ac:spMkLst>
        </pc:spChg>
        <pc:spChg chg="mod">
          <ac:chgData name="IEE Consulting" userId="7dfb721c18fcd23d" providerId="LiveId" clId="{A3CFC22A-130F-4C7F-81AF-81BB6E8E3036}" dt="2022-01-20T04:28:01.407" v="223" actId="1076"/>
          <ac:spMkLst>
            <pc:docMk/>
            <pc:sldMk cId="0" sldId="256"/>
            <ac:spMk id="27" creationId="{00000000-0000-0000-0000-000000000000}"/>
          </ac:spMkLst>
        </pc:spChg>
        <pc:spChg chg="del mod">
          <ac:chgData name="IEE Consulting" userId="7dfb721c18fcd23d" providerId="LiveId" clId="{A3CFC22A-130F-4C7F-81AF-81BB6E8E3036}" dt="2022-01-20T04:25:05.812" v="192" actId="478"/>
          <ac:spMkLst>
            <pc:docMk/>
            <pc:sldMk cId="0" sldId="256"/>
            <ac:spMk id="29" creationId="{00000000-0000-0000-0000-000000000000}"/>
          </ac:spMkLst>
        </pc:spChg>
        <pc:cxnChg chg="mod">
          <ac:chgData name="IEE Consulting" userId="7dfb721c18fcd23d" providerId="LiveId" clId="{A3CFC22A-130F-4C7F-81AF-81BB6E8E3036}" dt="2022-01-20T06:13:41.525" v="3855" actId="1076"/>
          <ac:cxnSpMkLst>
            <pc:docMk/>
            <pc:sldMk cId="0" sldId="256"/>
            <ac:cxnSpMk id="6" creationId="{00000000-0000-0000-0000-000000000000}"/>
          </ac:cxnSpMkLst>
        </pc:cxnChg>
        <pc:cxnChg chg="mod">
          <ac:chgData name="IEE Consulting" userId="7dfb721c18fcd23d" providerId="LiveId" clId="{A3CFC22A-130F-4C7F-81AF-81BB6E8E3036}" dt="2022-01-20T06:13:27.091" v="3854" actId="1035"/>
          <ac:cxnSpMkLst>
            <pc:docMk/>
            <pc:sldMk cId="0" sldId="256"/>
            <ac:cxnSpMk id="18" creationId="{00000000-0000-0000-0000-000000000000}"/>
          </ac:cxnSpMkLst>
        </pc:cxnChg>
      </pc:sldChg>
      <pc:sldChg chg="addSp delSp modSp mod">
        <pc:chgData name="IEE Consulting" userId="7dfb721c18fcd23d" providerId="LiveId" clId="{A3CFC22A-130F-4C7F-81AF-81BB6E8E3036}" dt="2022-01-15T17:45:59.556" v="190" actId="20577"/>
        <pc:sldMkLst>
          <pc:docMk/>
          <pc:sldMk cId="4118508659" sldId="257"/>
        </pc:sldMkLst>
        <pc:spChg chg="mod">
          <ac:chgData name="IEE Consulting" userId="7dfb721c18fcd23d" providerId="LiveId" clId="{A3CFC22A-130F-4C7F-81AF-81BB6E8E3036}" dt="2022-01-15T17:11:38.187" v="144" actId="1076"/>
          <ac:spMkLst>
            <pc:docMk/>
            <pc:sldMk cId="4118508659" sldId="257"/>
            <ac:spMk id="2" creationId="{00000000-0000-0000-0000-000000000000}"/>
          </ac:spMkLst>
        </pc:spChg>
        <pc:spChg chg="add mod">
          <ac:chgData name="IEE Consulting" userId="7dfb721c18fcd23d" providerId="LiveId" clId="{A3CFC22A-130F-4C7F-81AF-81BB6E8E3036}" dt="2022-01-15T17:45:59.556" v="190" actId="20577"/>
          <ac:spMkLst>
            <pc:docMk/>
            <pc:sldMk cId="4118508659" sldId="257"/>
            <ac:spMk id="12" creationId="{84093D97-6246-46C4-9176-9D0861B8CCDB}"/>
          </ac:spMkLst>
        </pc:spChg>
        <pc:spChg chg="mod">
          <ac:chgData name="IEE Consulting" userId="7dfb721c18fcd23d" providerId="LiveId" clId="{A3CFC22A-130F-4C7F-81AF-81BB6E8E3036}" dt="2022-01-15T17:06:06.183" v="18" actId="404"/>
          <ac:spMkLst>
            <pc:docMk/>
            <pc:sldMk cId="4118508659" sldId="257"/>
            <ac:spMk id="22" creationId="{00000000-0000-0000-0000-000000000000}"/>
          </ac:spMkLst>
        </pc:spChg>
        <pc:spChg chg="mod">
          <ac:chgData name="IEE Consulting" userId="7dfb721c18fcd23d" providerId="LiveId" clId="{A3CFC22A-130F-4C7F-81AF-81BB6E8E3036}" dt="2022-01-15T17:06:43.346" v="19" actId="404"/>
          <ac:spMkLst>
            <pc:docMk/>
            <pc:sldMk cId="4118508659" sldId="257"/>
            <ac:spMk id="23" creationId="{00000000-0000-0000-0000-000000000000}"/>
          </ac:spMkLst>
        </pc:spChg>
        <pc:spChg chg="del mod">
          <ac:chgData name="IEE Consulting" userId="7dfb721c18fcd23d" providerId="LiveId" clId="{A3CFC22A-130F-4C7F-81AF-81BB6E8E3036}" dt="2022-01-15T17:16:53.656" v="167" actId="478"/>
          <ac:spMkLst>
            <pc:docMk/>
            <pc:sldMk cId="4118508659" sldId="257"/>
            <ac:spMk id="29" creationId="{00000000-0000-0000-0000-000000000000}"/>
          </ac:spMkLst>
        </pc:spChg>
      </pc:sldChg>
      <pc:sldChg chg="addSp delSp modSp mod">
        <pc:chgData name="IEE Consulting" userId="7dfb721c18fcd23d" providerId="LiveId" clId="{A3CFC22A-130F-4C7F-81AF-81BB6E8E3036}" dt="2022-01-15T17:17:46.609" v="169" actId="3064"/>
        <pc:sldMkLst>
          <pc:docMk/>
          <pc:sldMk cId="4033477875" sldId="258"/>
        </pc:sldMkLst>
        <pc:spChg chg="add mod">
          <ac:chgData name="IEE Consulting" userId="7dfb721c18fcd23d" providerId="LiveId" clId="{A3CFC22A-130F-4C7F-81AF-81BB6E8E3036}" dt="2022-01-15T17:17:46.609" v="169" actId="3064"/>
          <ac:spMkLst>
            <pc:docMk/>
            <pc:sldMk cId="4033477875" sldId="258"/>
            <ac:spMk id="12" creationId="{B7894830-4638-4B65-93F2-75ED8071F389}"/>
          </ac:spMkLst>
        </pc:spChg>
        <pc:spChg chg="del mod">
          <ac:chgData name="IEE Consulting" userId="7dfb721c18fcd23d" providerId="LiveId" clId="{A3CFC22A-130F-4C7F-81AF-81BB6E8E3036}" dt="2022-01-15T17:16:37.026" v="163" actId="478"/>
          <ac:spMkLst>
            <pc:docMk/>
            <pc:sldMk cId="4033477875" sldId="258"/>
            <ac:spMk id="29" creationId="{00000000-0000-0000-0000-000000000000}"/>
          </ac:spMkLst>
        </pc:spChg>
      </pc:sldChg>
      <pc:sldChg chg="addSp delSp add mod">
        <pc:chgData name="IEE Consulting" userId="7dfb721c18fcd23d" providerId="LiveId" clId="{A3CFC22A-130F-4C7F-81AF-81BB6E8E3036}" dt="2022-01-20T06:05:22.053" v="3543" actId="22"/>
        <pc:sldMkLst>
          <pc:docMk/>
          <pc:sldMk cId="588163547" sldId="259"/>
        </pc:sldMkLst>
        <pc:spChg chg="add del">
          <ac:chgData name="IEE Consulting" userId="7dfb721c18fcd23d" providerId="LiveId" clId="{A3CFC22A-130F-4C7F-81AF-81BB6E8E3036}" dt="2022-01-20T06:05:22.053" v="3543" actId="22"/>
          <ac:spMkLst>
            <pc:docMk/>
            <pc:sldMk cId="588163547" sldId="259"/>
            <ac:spMk id="12" creationId="{3A495CB5-3179-4AFE-8A6C-3FEA96E29511}"/>
          </ac:spMkLst>
        </pc:spChg>
      </pc:sldChg>
      <pc:sldChg chg="addSp delSp modSp add mod">
        <pc:chgData name="IEE Consulting" userId="7dfb721c18fcd23d" providerId="LiveId" clId="{A3CFC22A-130F-4C7F-81AF-81BB6E8E3036}" dt="2022-01-20T06:14:07.891" v="3856" actId="120"/>
        <pc:sldMkLst>
          <pc:docMk/>
          <pc:sldMk cId="1562423179" sldId="260"/>
        </pc:sldMkLst>
        <pc:spChg chg="mod">
          <ac:chgData name="IEE Consulting" userId="7dfb721c18fcd23d" providerId="LiveId" clId="{A3CFC22A-130F-4C7F-81AF-81BB6E8E3036}" dt="2022-01-20T05:01:37.962" v="624" actId="404"/>
          <ac:spMkLst>
            <pc:docMk/>
            <pc:sldMk cId="1562423179" sldId="260"/>
            <ac:spMk id="2" creationId="{00000000-0000-0000-0000-000000000000}"/>
          </ac:spMkLst>
        </pc:spChg>
        <pc:spChg chg="add mod">
          <ac:chgData name="IEE Consulting" userId="7dfb721c18fcd23d" providerId="LiveId" clId="{A3CFC22A-130F-4C7F-81AF-81BB6E8E3036}" dt="2022-01-20T06:14:07.891" v="3856" actId="120"/>
          <ac:spMkLst>
            <pc:docMk/>
            <pc:sldMk cId="1562423179" sldId="260"/>
            <ac:spMk id="10" creationId="{4B61EBA4-337B-42CF-94C8-6D371FA9423B}"/>
          </ac:spMkLst>
        </pc:spChg>
        <pc:spChg chg="del">
          <ac:chgData name="IEE Consulting" userId="7dfb721c18fcd23d" providerId="LiveId" clId="{A3CFC22A-130F-4C7F-81AF-81BB6E8E3036}" dt="2022-01-20T05:01:01.683" v="590" actId="478"/>
          <ac:spMkLst>
            <pc:docMk/>
            <pc:sldMk cId="1562423179" sldId="260"/>
            <ac:spMk id="12" creationId="{0575F0EC-86AF-4467-8FA2-A33758AE91AE}"/>
          </ac:spMkLst>
        </pc:spChg>
        <pc:spChg chg="del">
          <ac:chgData name="IEE Consulting" userId="7dfb721c18fcd23d" providerId="LiveId" clId="{A3CFC22A-130F-4C7F-81AF-81BB6E8E3036}" dt="2022-01-20T05:01:52.313" v="627" actId="478"/>
          <ac:spMkLst>
            <pc:docMk/>
            <pc:sldMk cId="1562423179" sldId="260"/>
            <ac:spMk id="13" creationId="{F686B275-0710-46A2-9734-D5A215ACBFAF}"/>
          </ac:spMkLst>
        </pc:spChg>
        <pc:spChg chg="mod">
          <ac:chgData name="IEE Consulting" userId="7dfb721c18fcd23d" providerId="LiveId" clId="{A3CFC22A-130F-4C7F-81AF-81BB6E8E3036}" dt="2022-01-20T06:14:07.891" v="3856" actId="120"/>
          <ac:spMkLst>
            <pc:docMk/>
            <pc:sldMk cId="1562423179" sldId="260"/>
            <ac:spMk id="22" creationId="{00000000-0000-0000-0000-000000000000}"/>
          </ac:spMkLst>
        </pc:spChg>
        <pc:spChg chg="del">
          <ac:chgData name="IEE Consulting" userId="7dfb721c18fcd23d" providerId="LiveId" clId="{A3CFC22A-130F-4C7F-81AF-81BB6E8E3036}" dt="2022-01-20T05:01:42.493" v="625" actId="478"/>
          <ac:spMkLst>
            <pc:docMk/>
            <pc:sldMk cId="1562423179" sldId="260"/>
            <ac:spMk id="27" creationId="{00000000-0000-0000-0000-000000000000}"/>
          </ac:spMkLst>
        </pc:spChg>
        <pc:cxnChg chg="del">
          <ac:chgData name="IEE Consulting" userId="7dfb721c18fcd23d" providerId="LiveId" clId="{A3CFC22A-130F-4C7F-81AF-81BB6E8E3036}" dt="2022-01-20T05:01:48.106" v="626" actId="478"/>
          <ac:cxnSpMkLst>
            <pc:docMk/>
            <pc:sldMk cId="1562423179" sldId="260"/>
            <ac:cxnSpMk id="6" creationId="{00000000-0000-0000-0000-000000000000}"/>
          </ac:cxnSpMkLst>
        </pc:cxnChg>
        <pc:cxnChg chg="mod">
          <ac:chgData name="IEE Consulting" userId="7dfb721c18fcd23d" providerId="LiveId" clId="{A3CFC22A-130F-4C7F-81AF-81BB6E8E3036}" dt="2022-01-20T05:02:00.275" v="628" actId="14100"/>
          <ac:cxnSpMkLst>
            <pc:docMk/>
            <pc:sldMk cId="1562423179" sldId="260"/>
            <ac:cxnSpMk id="18" creationId="{00000000-0000-0000-0000-000000000000}"/>
          </ac:cxnSpMkLst>
        </pc:cxnChg>
      </pc:sldChg>
      <pc:sldChg chg="add del">
        <pc:chgData name="IEE Consulting" userId="7dfb721c18fcd23d" providerId="LiveId" clId="{A3CFC22A-130F-4C7F-81AF-81BB6E8E3036}" dt="2022-01-20T05:59:59.677" v="3437" actId="47"/>
        <pc:sldMkLst>
          <pc:docMk/>
          <pc:sldMk cId="1783605543" sldId="261"/>
        </pc:sldMkLst>
      </pc:sldChg>
      <pc:sldChg chg="modSp add mod">
        <pc:chgData name="IEE Consulting" userId="7dfb721c18fcd23d" providerId="LiveId" clId="{A3CFC22A-130F-4C7F-81AF-81BB6E8E3036}" dt="2022-01-20T06:14:21.659" v="3860" actId="120"/>
        <pc:sldMkLst>
          <pc:docMk/>
          <pc:sldMk cId="2001641501" sldId="262"/>
        </pc:sldMkLst>
        <pc:spChg chg="mod">
          <ac:chgData name="IEE Consulting" userId="7dfb721c18fcd23d" providerId="LiveId" clId="{A3CFC22A-130F-4C7F-81AF-81BB6E8E3036}" dt="2022-01-20T06:14:21.659" v="3860" actId="120"/>
          <ac:spMkLst>
            <pc:docMk/>
            <pc:sldMk cId="2001641501" sldId="262"/>
            <ac:spMk id="10" creationId="{4B61EBA4-337B-42CF-94C8-6D371FA9423B}"/>
          </ac:spMkLst>
        </pc:spChg>
        <pc:spChg chg="mod">
          <ac:chgData name="IEE Consulting" userId="7dfb721c18fcd23d" providerId="LiveId" clId="{A3CFC22A-130F-4C7F-81AF-81BB6E8E3036}" dt="2022-01-20T06:14:21.659" v="3860" actId="120"/>
          <ac:spMkLst>
            <pc:docMk/>
            <pc:sldMk cId="2001641501" sldId="262"/>
            <ac:spMk id="22" creationId="{00000000-0000-0000-0000-000000000000}"/>
          </ac:spMkLst>
        </pc:spChg>
      </pc:sldChg>
      <pc:sldChg chg="modSp add mod">
        <pc:chgData name="IEE Consulting" userId="7dfb721c18fcd23d" providerId="LiveId" clId="{A3CFC22A-130F-4C7F-81AF-81BB6E8E3036}" dt="2022-01-20T06:14:29.557" v="3861" actId="120"/>
        <pc:sldMkLst>
          <pc:docMk/>
          <pc:sldMk cId="2943746698" sldId="263"/>
        </pc:sldMkLst>
        <pc:spChg chg="mod">
          <ac:chgData name="IEE Consulting" userId="7dfb721c18fcd23d" providerId="LiveId" clId="{A3CFC22A-130F-4C7F-81AF-81BB6E8E3036}" dt="2022-01-20T06:14:29.557" v="3861" actId="120"/>
          <ac:spMkLst>
            <pc:docMk/>
            <pc:sldMk cId="2943746698" sldId="263"/>
            <ac:spMk id="10" creationId="{4B61EBA4-337B-42CF-94C8-6D371FA9423B}"/>
          </ac:spMkLst>
        </pc:spChg>
        <pc:spChg chg="mod">
          <ac:chgData name="IEE Consulting" userId="7dfb721c18fcd23d" providerId="LiveId" clId="{A3CFC22A-130F-4C7F-81AF-81BB6E8E3036}" dt="2022-01-20T06:14:29.557" v="3861" actId="120"/>
          <ac:spMkLst>
            <pc:docMk/>
            <pc:sldMk cId="2943746698" sldId="263"/>
            <ac:spMk id="22" creationId="{00000000-0000-0000-0000-000000000000}"/>
          </ac:spMkLst>
        </pc:spChg>
      </pc:sldChg>
      <pc:sldChg chg="delSp modSp add mod ord">
        <pc:chgData name="IEE Consulting" userId="7dfb721c18fcd23d" providerId="LiveId" clId="{A3CFC22A-130F-4C7F-81AF-81BB6E8E3036}" dt="2022-01-20T06:16:18.462" v="3867" actId="20577"/>
        <pc:sldMkLst>
          <pc:docMk/>
          <pc:sldMk cId="1863222137" sldId="264"/>
        </pc:sldMkLst>
        <pc:spChg chg="mod">
          <ac:chgData name="IEE Consulting" userId="7dfb721c18fcd23d" providerId="LiveId" clId="{A3CFC22A-130F-4C7F-81AF-81BB6E8E3036}" dt="2022-01-20T06:15:05.441" v="3862" actId="404"/>
          <ac:spMkLst>
            <pc:docMk/>
            <pc:sldMk cId="1863222137" sldId="264"/>
            <ac:spMk id="2" creationId="{00000000-0000-0000-0000-000000000000}"/>
          </ac:spMkLst>
        </pc:spChg>
        <pc:spChg chg="del">
          <ac:chgData name="IEE Consulting" userId="7dfb721c18fcd23d" providerId="LiveId" clId="{A3CFC22A-130F-4C7F-81AF-81BB6E8E3036}" dt="2022-01-20T06:03:39.976" v="3507" actId="478"/>
          <ac:spMkLst>
            <pc:docMk/>
            <pc:sldMk cId="1863222137" sldId="264"/>
            <ac:spMk id="12" creationId="{0575F0EC-86AF-4467-8FA2-A33758AE91AE}"/>
          </ac:spMkLst>
        </pc:spChg>
        <pc:spChg chg="del">
          <ac:chgData name="IEE Consulting" userId="7dfb721c18fcd23d" providerId="LiveId" clId="{A3CFC22A-130F-4C7F-81AF-81BB6E8E3036}" dt="2022-01-20T06:03:35.337" v="3505" actId="478"/>
          <ac:spMkLst>
            <pc:docMk/>
            <pc:sldMk cId="1863222137" sldId="264"/>
            <ac:spMk id="13" creationId="{F686B275-0710-46A2-9734-D5A215ACBFAF}"/>
          </ac:spMkLst>
        </pc:spChg>
        <pc:spChg chg="del">
          <ac:chgData name="IEE Consulting" userId="7dfb721c18fcd23d" providerId="LiveId" clId="{A3CFC22A-130F-4C7F-81AF-81BB6E8E3036}" dt="2022-01-20T06:03:37.906" v="3506" actId="478"/>
          <ac:spMkLst>
            <pc:docMk/>
            <pc:sldMk cId="1863222137" sldId="264"/>
            <ac:spMk id="22" creationId="{00000000-0000-0000-0000-000000000000}"/>
          </ac:spMkLst>
        </pc:spChg>
        <pc:spChg chg="mod">
          <ac:chgData name="IEE Consulting" userId="7dfb721c18fcd23d" providerId="LiveId" clId="{A3CFC22A-130F-4C7F-81AF-81BB6E8E3036}" dt="2022-01-20T06:16:18.462" v="3867" actId="20577"/>
          <ac:spMkLst>
            <pc:docMk/>
            <pc:sldMk cId="1863222137" sldId="264"/>
            <ac:spMk id="27" creationId="{00000000-0000-0000-0000-000000000000}"/>
          </ac:spMkLst>
        </pc:spChg>
        <pc:cxnChg chg="del">
          <ac:chgData name="IEE Consulting" userId="7dfb721c18fcd23d" providerId="LiveId" clId="{A3CFC22A-130F-4C7F-81AF-81BB6E8E3036}" dt="2022-01-20T06:03:46.138" v="3509" actId="478"/>
          <ac:cxnSpMkLst>
            <pc:docMk/>
            <pc:sldMk cId="1863222137" sldId="264"/>
            <ac:cxnSpMk id="6" creationId="{00000000-0000-0000-0000-000000000000}"/>
          </ac:cxnSpMkLst>
        </pc:cxnChg>
        <pc:cxnChg chg="del">
          <ac:chgData name="IEE Consulting" userId="7dfb721c18fcd23d" providerId="LiveId" clId="{A3CFC22A-130F-4C7F-81AF-81BB6E8E3036}" dt="2022-01-20T06:03:44.436" v="3508" actId="478"/>
          <ac:cxnSpMkLst>
            <pc:docMk/>
            <pc:sldMk cId="1863222137" sldId="264"/>
            <ac:cxnSpMk id="18" creationId="{00000000-0000-0000-0000-000000000000}"/>
          </ac:cxnSpMkLst>
        </pc:cxnChg>
      </pc:sldChg>
      <pc:sldMasterChg chg="modSldLayout">
        <pc:chgData name="IEE Consulting" userId="7dfb721c18fcd23d" providerId="LiveId" clId="{A3CFC22A-130F-4C7F-81AF-81BB6E8E3036}" dt="2022-01-15T17:04:09.927" v="3" actId="478"/>
        <pc:sldMasterMkLst>
          <pc:docMk/>
          <pc:sldMasterMk cId="0" sldId="2147483648"/>
        </pc:sldMasterMkLst>
        <pc:sldLayoutChg chg="delSp modSp mod">
          <pc:chgData name="IEE Consulting" userId="7dfb721c18fcd23d" providerId="LiveId" clId="{A3CFC22A-130F-4C7F-81AF-81BB6E8E3036}" dt="2022-01-15T17:04:09.927" v="3" actId="478"/>
          <pc:sldLayoutMkLst>
            <pc:docMk/>
            <pc:sldMasterMk cId="0" sldId="2147483648"/>
            <pc:sldLayoutMk cId="0" sldId="2147483649"/>
          </pc:sldLayoutMkLst>
          <pc:spChg chg="del mod">
            <ac:chgData name="IEE Consulting" userId="7dfb721c18fcd23d" providerId="LiveId" clId="{A3CFC22A-130F-4C7F-81AF-81BB6E8E3036}" dt="2022-01-15T17:04:09.927" v="3" actId="478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</pc:sldLayoutChg>
      </pc:sldMasterChg>
    </pc:docChg>
  </pc:docChgLst>
  <pc:docChgLst>
    <pc:chgData name="IEE Consulting" userId="7dfb721c18fcd23d" providerId="LiveId" clId="{43FABD76-5313-40CE-8388-5BE33A152BAA}"/>
    <pc:docChg chg="custSel addSld modSld">
      <pc:chgData name="IEE Consulting" userId="7dfb721c18fcd23d" providerId="LiveId" clId="{43FABD76-5313-40CE-8388-5BE33A152BAA}" dt="2022-01-20T06:48:51.871" v="165" actId="1076"/>
      <pc:docMkLst>
        <pc:docMk/>
      </pc:docMkLst>
      <pc:sldChg chg="addSp delSp modSp add mod">
        <pc:chgData name="IEE Consulting" userId="7dfb721c18fcd23d" providerId="LiveId" clId="{43FABD76-5313-40CE-8388-5BE33A152BAA}" dt="2022-01-20T06:48:51.871" v="165" actId="1076"/>
        <pc:sldMkLst>
          <pc:docMk/>
          <pc:sldMk cId="2868603903" sldId="265"/>
        </pc:sldMkLst>
        <pc:spChg chg="mod">
          <ac:chgData name="IEE Consulting" userId="7dfb721c18fcd23d" providerId="LiveId" clId="{43FABD76-5313-40CE-8388-5BE33A152BAA}" dt="2022-01-20T06:38:46.395" v="59" actId="403"/>
          <ac:spMkLst>
            <pc:docMk/>
            <pc:sldMk cId="2868603903" sldId="265"/>
            <ac:spMk id="2" creationId="{00000000-0000-0000-0000-000000000000}"/>
          </ac:spMkLst>
        </pc:spChg>
        <pc:spChg chg="del">
          <ac:chgData name="IEE Consulting" userId="7dfb721c18fcd23d" providerId="LiveId" clId="{43FABD76-5313-40CE-8388-5BE33A152BAA}" dt="2022-01-20T06:38:35.920" v="57" actId="478"/>
          <ac:spMkLst>
            <pc:docMk/>
            <pc:sldMk cId="2868603903" sldId="265"/>
            <ac:spMk id="10" creationId="{4B61EBA4-337B-42CF-94C8-6D371FA9423B}"/>
          </ac:spMkLst>
        </pc:spChg>
        <pc:spChg chg="del">
          <ac:chgData name="IEE Consulting" userId="7dfb721c18fcd23d" providerId="LiveId" clId="{43FABD76-5313-40CE-8388-5BE33A152BAA}" dt="2022-01-20T06:38:34.611" v="56" actId="478"/>
          <ac:spMkLst>
            <pc:docMk/>
            <pc:sldMk cId="2868603903" sldId="265"/>
            <ac:spMk id="22" creationId="{00000000-0000-0000-0000-000000000000}"/>
          </ac:spMkLst>
        </pc:spChg>
        <pc:spChg chg="mod">
          <ac:chgData name="IEE Consulting" userId="7dfb721c18fcd23d" providerId="LiveId" clId="{43FABD76-5313-40CE-8388-5BE33A152BAA}" dt="2022-01-20T06:46:03.045" v="118" actId="14100"/>
          <ac:spMkLst>
            <pc:docMk/>
            <pc:sldMk cId="2868603903" sldId="265"/>
            <ac:spMk id="28" creationId="{0C29AF4E-D00F-4DE3-AC1E-0027590FBD6E}"/>
          </ac:spMkLst>
        </pc:spChg>
        <pc:spChg chg="del mod topLvl">
          <ac:chgData name="IEE Consulting" userId="7dfb721c18fcd23d" providerId="LiveId" clId="{43FABD76-5313-40CE-8388-5BE33A152BAA}" dt="2022-01-20T06:45:49.621" v="115" actId="478"/>
          <ac:spMkLst>
            <pc:docMk/>
            <pc:sldMk cId="2868603903" sldId="265"/>
            <ac:spMk id="31" creationId="{4DB47E97-6A98-4E37-89EB-B16388D580A4}"/>
          </ac:spMkLst>
        </pc:spChg>
        <pc:grpChg chg="add mod">
          <ac:chgData name="IEE Consulting" userId="7dfb721c18fcd23d" providerId="LiveId" clId="{43FABD76-5313-40CE-8388-5BE33A152BAA}" dt="2022-01-20T06:46:03.045" v="118" actId="14100"/>
          <ac:grpSpMkLst>
            <pc:docMk/>
            <pc:sldMk cId="2868603903" sldId="265"/>
            <ac:grpSpMk id="25" creationId="{824052D3-E9C8-4220-B06A-F4F3A19CE76A}"/>
          </ac:grpSpMkLst>
        </pc:grpChg>
        <pc:grpChg chg="add del mod">
          <ac:chgData name="IEE Consulting" userId="7dfb721c18fcd23d" providerId="LiveId" clId="{43FABD76-5313-40CE-8388-5BE33A152BAA}" dt="2022-01-20T06:45:45.867" v="114" actId="165"/>
          <ac:grpSpMkLst>
            <pc:docMk/>
            <pc:sldMk cId="2868603903" sldId="265"/>
            <ac:grpSpMk id="29" creationId="{4DBDD123-BB6E-4791-9482-6B55D5B3EB71}"/>
          </ac:grpSpMkLst>
        </pc:grpChg>
        <pc:picChg chg="add mod">
          <ac:chgData name="IEE Consulting" userId="7dfb721c18fcd23d" providerId="LiveId" clId="{43FABD76-5313-40CE-8388-5BE33A152BAA}" dt="2022-01-20T06:46:25.128" v="123" actId="1076"/>
          <ac:picMkLst>
            <pc:docMk/>
            <pc:sldMk cId="2868603903" sldId="265"/>
            <ac:picMk id="6" creationId="{90318D53-3FA9-458C-9468-9241C1F8830A}"/>
          </ac:picMkLst>
        </pc:picChg>
        <pc:picChg chg="add mod">
          <ac:chgData name="IEE Consulting" userId="7dfb721c18fcd23d" providerId="LiveId" clId="{43FABD76-5313-40CE-8388-5BE33A152BAA}" dt="2022-01-20T06:48:51.871" v="165" actId="1076"/>
          <ac:picMkLst>
            <pc:docMk/>
            <pc:sldMk cId="2868603903" sldId="265"/>
            <ac:picMk id="7" creationId="{FF5103A2-E11F-410C-9D91-196670977217}"/>
          </ac:picMkLst>
        </pc:picChg>
        <pc:picChg chg="add mod">
          <ac:chgData name="IEE Consulting" userId="7dfb721c18fcd23d" providerId="LiveId" clId="{43FABD76-5313-40CE-8388-5BE33A152BAA}" dt="2022-01-20T06:43:41.597" v="87" actId="1076"/>
          <ac:picMkLst>
            <pc:docMk/>
            <pc:sldMk cId="2868603903" sldId="265"/>
            <ac:picMk id="8" creationId="{0BBFA9A6-FF89-4D0F-882F-6A6893BEDB6F}"/>
          </ac:picMkLst>
        </pc:picChg>
        <pc:picChg chg="add mod">
          <ac:chgData name="IEE Consulting" userId="7dfb721c18fcd23d" providerId="LiveId" clId="{43FABD76-5313-40CE-8388-5BE33A152BAA}" dt="2022-01-20T06:45:57.719" v="117" actId="1076"/>
          <ac:picMkLst>
            <pc:docMk/>
            <pc:sldMk cId="2868603903" sldId="265"/>
            <ac:picMk id="9" creationId="{E6BD5896-4BB4-4F7A-B27E-DD7521F1EA7E}"/>
          </ac:picMkLst>
        </pc:picChg>
        <pc:picChg chg="add mod">
          <ac:chgData name="IEE Consulting" userId="7dfb721c18fcd23d" providerId="LiveId" clId="{43FABD76-5313-40CE-8388-5BE33A152BAA}" dt="2022-01-20T06:42:52.742" v="75" actId="1076"/>
          <ac:picMkLst>
            <pc:docMk/>
            <pc:sldMk cId="2868603903" sldId="265"/>
            <ac:picMk id="11" creationId="{99286027-5D8E-4B13-9397-6920266DECC6}"/>
          </ac:picMkLst>
        </pc:picChg>
        <pc:picChg chg="add mod">
          <ac:chgData name="IEE Consulting" userId="7dfb721c18fcd23d" providerId="LiveId" clId="{43FABD76-5313-40CE-8388-5BE33A152BAA}" dt="2022-01-20T06:47:56.843" v="149" actId="1076"/>
          <ac:picMkLst>
            <pc:docMk/>
            <pc:sldMk cId="2868603903" sldId="265"/>
            <ac:picMk id="12" creationId="{61B5771E-98A8-4C5C-BF1D-F8F52929ECCF}"/>
          </ac:picMkLst>
        </pc:picChg>
        <pc:picChg chg="add mod">
          <ac:chgData name="IEE Consulting" userId="7dfb721c18fcd23d" providerId="LiveId" clId="{43FABD76-5313-40CE-8388-5BE33A152BAA}" dt="2022-01-20T06:46:47.735" v="129" actId="1076"/>
          <ac:picMkLst>
            <pc:docMk/>
            <pc:sldMk cId="2868603903" sldId="265"/>
            <ac:picMk id="13" creationId="{201F32A7-C190-4232-BC30-76CB05F4CE1A}"/>
          </ac:picMkLst>
        </pc:picChg>
        <pc:picChg chg="add mod">
          <ac:chgData name="IEE Consulting" userId="7dfb721c18fcd23d" providerId="LiveId" clId="{43FABD76-5313-40CE-8388-5BE33A152BAA}" dt="2022-01-20T06:48:20.861" v="159" actId="1076"/>
          <ac:picMkLst>
            <pc:docMk/>
            <pc:sldMk cId="2868603903" sldId="265"/>
            <ac:picMk id="14" creationId="{13B272FD-9DC8-41DC-ACAA-70A46F34ACE2}"/>
          </ac:picMkLst>
        </pc:picChg>
        <pc:picChg chg="add mod">
          <ac:chgData name="IEE Consulting" userId="7dfb721c18fcd23d" providerId="LiveId" clId="{43FABD76-5313-40CE-8388-5BE33A152BAA}" dt="2022-01-20T06:48:23.059" v="160" actId="1076"/>
          <ac:picMkLst>
            <pc:docMk/>
            <pc:sldMk cId="2868603903" sldId="265"/>
            <ac:picMk id="15" creationId="{0C53C1DD-928A-4A59-B01B-F20B996DE7F4}"/>
          </ac:picMkLst>
        </pc:picChg>
        <pc:picChg chg="add mod">
          <ac:chgData name="IEE Consulting" userId="7dfb721c18fcd23d" providerId="LiveId" clId="{43FABD76-5313-40CE-8388-5BE33A152BAA}" dt="2022-01-20T06:48:12.671" v="156" actId="1076"/>
          <ac:picMkLst>
            <pc:docMk/>
            <pc:sldMk cId="2868603903" sldId="265"/>
            <ac:picMk id="16" creationId="{ED2A0AAB-B519-45F6-8772-63F4CBA22B68}"/>
          </ac:picMkLst>
        </pc:picChg>
        <pc:picChg chg="add mod">
          <ac:chgData name="IEE Consulting" userId="7dfb721c18fcd23d" providerId="LiveId" clId="{43FABD76-5313-40CE-8388-5BE33A152BAA}" dt="2022-01-20T06:48:02.544" v="152" actId="1076"/>
          <ac:picMkLst>
            <pc:docMk/>
            <pc:sldMk cId="2868603903" sldId="265"/>
            <ac:picMk id="17" creationId="{92F5AAE8-2489-4193-96E9-9E03071BD6AA}"/>
          </ac:picMkLst>
        </pc:picChg>
        <pc:picChg chg="add mod">
          <ac:chgData name="IEE Consulting" userId="7dfb721c18fcd23d" providerId="LiveId" clId="{43FABD76-5313-40CE-8388-5BE33A152BAA}" dt="2022-01-20T06:48:10.796" v="155" actId="1076"/>
          <ac:picMkLst>
            <pc:docMk/>
            <pc:sldMk cId="2868603903" sldId="265"/>
            <ac:picMk id="19" creationId="{A9A2BA09-A7A6-47AD-B8ED-2BE91036435F}"/>
          </ac:picMkLst>
        </pc:picChg>
        <pc:picChg chg="add mod">
          <ac:chgData name="IEE Consulting" userId="7dfb721c18fcd23d" providerId="LiveId" clId="{43FABD76-5313-40CE-8388-5BE33A152BAA}" dt="2022-01-20T06:43:06.754" v="77" actId="1076"/>
          <ac:picMkLst>
            <pc:docMk/>
            <pc:sldMk cId="2868603903" sldId="265"/>
            <ac:picMk id="20" creationId="{6600C3B8-C53C-42B5-A375-7303AA3C5B9A}"/>
          </ac:picMkLst>
        </pc:picChg>
        <pc:picChg chg="add mod">
          <ac:chgData name="IEE Consulting" userId="7dfb721c18fcd23d" providerId="LiveId" clId="{43FABD76-5313-40CE-8388-5BE33A152BAA}" dt="2022-01-20T06:46:42.291" v="126" actId="14100"/>
          <ac:picMkLst>
            <pc:docMk/>
            <pc:sldMk cId="2868603903" sldId="265"/>
            <ac:picMk id="21" creationId="{6A0EC4FA-895A-4C6E-8CDB-22489549A7C0}"/>
          </ac:picMkLst>
        </pc:picChg>
        <pc:picChg chg="add mod">
          <ac:chgData name="IEE Consulting" userId="7dfb721c18fcd23d" providerId="LiveId" clId="{43FABD76-5313-40CE-8388-5BE33A152BAA}" dt="2022-01-20T06:43:30.834" v="85" actId="1076"/>
          <ac:picMkLst>
            <pc:docMk/>
            <pc:sldMk cId="2868603903" sldId="265"/>
            <ac:picMk id="23" creationId="{441D9D44-51B2-4B61-B482-0D47E37BE205}"/>
          </ac:picMkLst>
        </pc:picChg>
        <pc:picChg chg="add mod">
          <ac:chgData name="IEE Consulting" userId="7dfb721c18fcd23d" providerId="LiveId" clId="{43FABD76-5313-40CE-8388-5BE33A152BAA}" dt="2022-01-20T06:46:32.960" v="125" actId="1076"/>
          <ac:picMkLst>
            <pc:docMk/>
            <pc:sldMk cId="2868603903" sldId="265"/>
            <ac:picMk id="24" creationId="{4281E941-F269-4309-84CC-1B0FF10048FE}"/>
          </ac:picMkLst>
        </pc:picChg>
        <pc:picChg chg="mod">
          <ac:chgData name="IEE Consulting" userId="7dfb721c18fcd23d" providerId="LiveId" clId="{43FABD76-5313-40CE-8388-5BE33A152BAA}" dt="2022-01-20T06:46:03.045" v="118" actId="14100"/>
          <ac:picMkLst>
            <pc:docMk/>
            <pc:sldMk cId="2868603903" sldId="265"/>
            <ac:picMk id="26" creationId="{00DF16CB-DDF8-454C-ACAF-C11929EC60B1}"/>
          </ac:picMkLst>
        </pc:picChg>
        <pc:picChg chg="mod">
          <ac:chgData name="IEE Consulting" userId="7dfb721c18fcd23d" providerId="LiveId" clId="{43FABD76-5313-40CE-8388-5BE33A152BAA}" dt="2022-01-20T06:46:03.045" v="118" actId="14100"/>
          <ac:picMkLst>
            <pc:docMk/>
            <pc:sldMk cId="2868603903" sldId="265"/>
            <ac:picMk id="27" creationId="{03E6FF08-24F6-4C39-80CE-666652A9E22F}"/>
          </ac:picMkLst>
        </pc:picChg>
        <pc:picChg chg="mod topLvl">
          <ac:chgData name="IEE Consulting" userId="7dfb721c18fcd23d" providerId="LiveId" clId="{43FABD76-5313-40CE-8388-5BE33A152BAA}" dt="2022-01-20T06:47:22.617" v="140" actId="1076"/>
          <ac:picMkLst>
            <pc:docMk/>
            <pc:sldMk cId="2868603903" sldId="265"/>
            <ac:picMk id="30" creationId="{1B9D2FF7-C527-4771-9186-528821F10804}"/>
          </ac:picMkLst>
        </pc:picChg>
        <pc:picChg chg="add mod">
          <ac:chgData name="IEE Consulting" userId="7dfb721c18fcd23d" providerId="LiveId" clId="{43FABD76-5313-40CE-8388-5BE33A152BAA}" dt="2022-01-20T06:48:28.303" v="162" actId="1076"/>
          <ac:picMkLst>
            <pc:docMk/>
            <pc:sldMk cId="2868603903" sldId="265"/>
            <ac:picMk id="32" creationId="{A366765F-D5A7-4EA6-8C14-750CEEE7199F}"/>
          </ac:picMkLst>
        </pc:picChg>
        <pc:picChg chg="add mod">
          <ac:chgData name="IEE Consulting" userId="7dfb721c18fcd23d" providerId="LiveId" clId="{43FABD76-5313-40CE-8388-5BE33A152BAA}" dt="2022-01-20T06:48:32.825" v="163" actId="1076"/>
          <ac:picMkLst>
            <pc:docMk/>
            <pc:sldMk cId="2868603903" sldId="265"/>
            <ac:picMk id="33" creationId="{D268725B-C06F-4BF8-8601-A0592E69803D}"/>
          </ac:picMkLst>
        </pc:picChg>
        <pc:picChg chg="add mod">
          <ac:chgData name="IEE Consulting" userId="7dfb721c18fcd23d" providerId="LiveId" clId="{43FABD76-5313-40CE-8388-5BE33A152BAA}" dt="2022-01-20T06:48:35.106" v="164" actId="1076"/>
          <ac:picMkLst>
            <pc:docMk/>
            <pc:sldMk cId="2868603903" sldId="265"/>
            <ac:picMk id="34" creationId="{1548B441-119F-41AD-B8B1-C5F1B2C596FE}"/>
          </ac:picMkLst>
        </pc:picChg>
        <pc:picChg chg="add mod">
          <ac:chgData name="IEE Consulting" userId="7dfb721c18fcd23d" providerId="LiveId" clId="{43FABD76-5313-40CE-8388-5BE33A152BAA}" dt="2022-01-20T06:48:17.681" v="157" actId="1076"/>
          <ac:picMkLst>
            <pc:docMk/>
            <pc:sldMk cId="2868603903" sldId="265"/>
            <ac:picMk id="35" creationId="{E5A8BE0E-6D26-4AD8-BCDA-47AD9C7E68CF}"/>
          </ac:picMkLst>
        </pc:picChg>
        <pc:picChg chg="add mod">
          <ac:chgData name="IEE Consulting" userId="7dfb721c18fcd23d" providerId="LiveId" clId="{43FABD76-5313-40CE-8388-5BE33A152BAA}" dt="2022-01-20T06:48:19.324" v="158" actId="1076"/>
          <ac:picMkLst>
            <pc:docMk/>
            <pc:sldMk cId="2868603903" sldId="265"/>
            <ac:picMk id="36" creationId="{8A614E1A-50D3-4873-B0A9-21FAFD543D72}"/>
          </ac:picMkLst>
        </pc:picChg>
        <pc:picChg chg="add mod">
          <ac:chgData name="IEE Consulting" userId="7dfb721c18fcd23d" providerId="LiveId" clId="{43FABD76-5313-40CE-8388-5BE33A152BAA}" dt="2022-01-20T06:47:16.819" v="138" actId="1076"/>
          <ac:picMkLst>
            <pc:docMk/>
            <pc:sldMk cId="2868603903" sldId="265"/>
            <ac:picMk id="37" creationId="{A93D69B6-B449-4B2A-A40F-F377DD883E65}"/>
          </ac:picMkLst>
        </pc:picChg>
        <pc:cxnChg chg="del mod">
          <ac:chgData name="IEE Consulting" userId="7dfb721c18fcd23d" providerId="LiveId" clId="{43FABD76-5313-40CE-8388-5BE33A152BAA}" dt="2022-01-20T06:38:37.851" v="58" actId="478"/>
          <ac:cxnSpMkLst>
            <pc:docMk/>
            <pc:sldMk cId="2868603903" sldId="265"/>
            <ac:cxnSpMk id="1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0A2-BB4D-4399-87E3-B708AC3521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0A2-BB4D-4399-87E3-B708AC3521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2B19-7D60-4B37-9703-8FDD04EA6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0A2-BB4D-4399-87E3-B708AC3521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2B19-7D60-4B37-9703-8FDD04EA6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0A2-BB4D-4399-87E3-B708AC3521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2B19-7D60-4B37-9703-8FDD04EA6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0A2-BB4D-4399-87E3-B708AC3521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2B19-7D60-4B37-9703-8FDD04EA6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0A2-BB4D-4399-87E3-B708AC3521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2B19-7D60-4B37-9703-8FDD04EA6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0A2-BB4D-4399-87E3-B708AC3521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2B19-7D60-4B37-9703-8FDD04EA6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0A2-BB4D-4399-87E3-B708AC3521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2B19-7D60-4B37-9703-8FDD04EA6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0A2-BB4D-4399-87E3-B708AC3521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2B19-7D60-4B37-9703-8FDD04EA6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0A2-BB4D-4399-87E3-B708AC3521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2B19-7D60-4B37-9703-8FDD04EA6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0A2-BB4D-4399-87E3-B708AC3521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2B19-7D60-4B37-9703-8FDD04EA6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E0A2-BB4D-4399-87E3-B708AC3521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82B19-7D60-4B37-9703-8FDD04EA6FA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203729029_4102862626495753_2928657448689901984_n.png">
            <a:extLst>
              <a:ext uri="{FF2B5EF4-FFF2-40B4-BE49-F238E27FC236}">
                <a16:creationId xmlns:a16="http://schemas.microsoft.com/office/drawing/2014/main" id="{DD0C123E-AE6F-4081-92E2-09E4EBA2C87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029200" y="8383446"/>
            <a:ext cx="1690992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3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23" Type="http://schemas.openxmlformats.org/officeDocument/2006/relationships/image" Target="../media/image22.pn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microsoft.com/office/2007/relationships/hdphoto" Target="../media/hdphoto1.wdp"/><Relationship Id="rId27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858000" cy="1676399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l"/>
            <a:r>
              <a:rPr lang="mn-MN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 ЭКСПЕРТ КЛАУДС ХХК</a:t>
            </a:r>
            <a:br>
              <a:rPr lang="mn-MN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mn-MN" sz="20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ҮЙЛЧИЛГЭЭНИЙ ТӨРӨЛ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9816" y="2747933"/>
            <a:ext cx="6248400" cy="158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239957" y="5943600"/>
            <a:ext cx="6401594" cy="79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376" y="2825262"/>
            <a:ext cx="3295343" cy="4501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lnSpc>
                <a:spcPct val="150000"/>
              </a:lnSpc>
              <a:spcAft>
                <a:spcPts val="600"/>
              </a:spcAft>
              <a:buClr>
                <a:srgbClr val="FF7537"/>
              </a:buClr>
              <a:buFont typeface="Wingdings 2" panose="05020102010507070707" pitchFamily="18" charset="2"/>
              <a:buChar char="R"/>
            </a:pPr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SERVICE EXCELLENCE</a:t>
            </a:r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”, “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BUSINESS EXCELLENCE</a:t>
            </a:r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ЗАГВАРЧЛАЛ</a:t>
            </a:r>
          </a:p>
          <a:p>
            <a:pPr marL="231775" indent="-231775">
              <a:lnSpc>
                <a:spcPct val="150000"/>
              </a:lnSpc>
              <a:spcAft>
                <a:spcPts val="600"/>
              </a:spcAft>
              <a:buClr>
                <a:srgbClr val="FF7537"/>
              </a:buClr>
              <a:buFont typeface="Wingdings 2" panose="05020102010507070707" pitchFamily="18" charset="2"/>
              <a:buChar char="R"/>
            </a:pPr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ЛАВЛАХ ТӨВИЙН ҮЙЛ АЖИЛЛАГАА</a:t>
            </a:r>
          </a:p>
          <a:p>
            <a:pPr marL="231775" indent="-231775">
              <a:lnSpc>
                <a:spcPct val="150000"/>
              </a:lnSpc>
              <a:spcAft>
                <a:spcPts val="600"/>
              </a:spcAft>
              <a:buClr>
                <a:srgbClr val="FF7537"/>
              </a:buClr>
              <a:buFont typeface="Wingdings 2" panose="05020102010507070707" pitchFamily="18" charset="2"/>
              <a:buChar char="R"/>
            </a:pPr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СУДАЛГАА, МОНИТОРИНГ, ҮНЭЛГЭЭ</a:t>
            </a:r>
          </a:p>
          <a:p>
            <a:pPr marL="231775" indent="-231775">
              <a:lnSpc>
                <a:spcPct val="150000"/>
              </a:lnSpc>
              <a:spcAft>
                <a:spcPts val="600"/>
              </a:spcAft>
              <a:buClr>
                <a:srgbClr val="FF7537"/>
              </a:buClr>
              <a:buFont typeface="Wingdings 2" panose="05020102010507070707" pitchFamily="18" charset="2"/>
              <a:buChar char="R"/>
            </a:pPr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СУРГАЛТ</a:t>
            </a:r>
          </a:p>
          <a:p>
            <a:pPr marL="231775" indent="-231775">
              <a:lnSpc>
                <a:spcPct val="150000"/>
              </a:lnSpc>
              <a:spcAft>
                <a:spcPts val="600"/>
              </a:spcAft>
              <a:buClr>
                <a:srgbClr val="FF7537"/>
              </a:buClr>
              <a:buFont typeface="Wingdings 2" panose="05020102010507070707" pitchFamily="18" charset="2"/>
              <a:buChar char="R"/>
            </a:pPr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ҮЙЛ АЖИЛЛАГААНЫ ОНОВЧЛОЛ, САЙЖРУУЛАЛТ</a:t>
            </a:r>
          </a:p>
          <a:p>
            <a:pPr marL="231775" indent="-231775">
              <a:lnSpc>
                <a:spcPct val="150000"/>
              </a:lnSpc>
              <a:spcAft>
                <a:spcPts val="600"/>
              </a:spcAft>
              <a:buClr>
                <a:srgbClr val="FF7537"/>
              </a:buClr>
              <a:buFont typeface="Wingdings 2" panose="05020102010507070707" pitchFamily="18" charset="2"/>
              <a:buChar char="R"/>
            </a:pPr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КОМПАНИЙ ЗАСАГЛАЛ, КОМПЛАЕНС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" y="1779633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18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БИЗНЕСИЙН ЗӨВЛӨХ ҮЙЛЧИЛГЭЭ </a:t>
            </a:r>
            <a:endParaRPr lang="mn-MN" sz="16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5F0EC-86AF-4467-8FA2-A33758AE91AE}"/>
              </a:ext>
            </a:extLst>
          </p:cNvPr>
          <p:cNvSpPr txBox="1"/>
          <p:nvPr/>
        </p:nvSpPr>
        <p:spPr>
          <a:xfrm>
            <a:off x="3733800" y="1779633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CENTER + CRM </a:t>
            </a:r>
            <a:r>
              <a:rPr lang="mn-MN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НЭГДСЭН ЦОГЦ СИСТЕМ</a:t>
            </a:r>
            <a:endParaRPr lang="mn-MN" sz="16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6B275-0710-46A2-9734-D5A215ACBFAF}"/>
              </a:ext>
            </a:extLst>
          </p:cNvPr>
          <p:cNvSpPr txBox="1"/>
          <p:nvPr/>
        </p:nvSpPr>
        <p:spPr>
          <a:xfrm>
            <a:off x="3483281" y="2825261"/>
            <a:ext cx="3295343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lnSpc>
                <a:spcPct val="150000"/>
              </a:lnSpc>
              <a:spcAft>
                <a:spcPts val="600"/>
              </a:spcAft>
              <a:buClr>
                <a:srgbClr val="FF7537"/>
              </a:buClr>
              <a:buFont typeface="Wingdings 2" panose="05020102010507070707" pitchFamily="18" charset="2"/>
              <a:buChar char="R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BEC CONTACT CENTER</a:t>
            </a:r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 нь 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pPr lvl="1" indent="-225425">
              <a:spcAft>
                <a:spcPts val="600"/>
              </a:spcAft>
              <a:buClr>
                <a:srgbClr val="FF7537"/>
              </a:buClr>
              <a:buFont typeface="Wingdings 2" panose="05020102010507070707" pitchFamily="18" charset="2"/>
              <a:buChar char=""/>
            </a:pPr>
            <a:r>
              <a:rPr lang="mn-MN" sz="1600" dirty="0"/>
              <a:t>Бизнесийн болон төрийн ямар ч байгууллагад хэрэглэгчээ таних,</a:t>
            </a:r>
          </a:p>
          <a:p>
            <a:pPr lvl="1" indent="-225425">
              <a:spcAft>
                <a:spcPts val="600"/>
              </a:spcAft>
              <a:buClr>
                <a:srgbClr val="FF7537"/>
              </a:buClr>
              <a:buFont typeface="Wingdings 2" panose="05020102010507070707" pitchFamily="18" charset="2"/>
              <a:buChar char=""/>
            </a:pPr>
            <a:r>
              <a:rPr lang="mn-MN" sz="1600" dirty="0"/>
              <a:t>Тухайн байгууллагатай харилцаж байсан хандалтын түүхэнд нь суурилан эерэг мэдрэмжийг төрүүлэх,</a:t>
            </a:r>
          </a:p>
          <a:p>
            <a:pPr lvl="1" indent="-225425">
              <a:spcAft>
                <a:spcPts val="600"/>
              </a:spcAft>
              <a:buClr>
                <a:srgbClr val="FF7537"/>
              </a:buClr>
              <a:buFont typeface="Wingdings 2" panose="05020102010507070707" pitchFamily="18" charset="2"/>
              <a:buChar char=""/>
            </a:pPr>
            <a:r>
              <a:rPr lang="mn-MN" sz="1600" dirty="0"/>
              <a:t>Омни-чаннел сувгийн ухаалаг харилцаа холбооны шийдэл юм. </a:t>
            </a:r>
          </a:p>
          <a:p>
            <a:pPr marL="285750" lvl="1" indent="-285750">
              <a:lnSpc>
                <a:spcPct val="150000"/>
              </a:lnSpc>
              <a:spcAft>
                <a:spcPts val="600"/>
              </a:spcAft>
              <a:buClr>
                <a:srgbClr val="FF7537"/>
              </a:buClr>
              <a:buFont typeface="Wingdings 2" panose="05020102010507070707" pitchFamily="18" charset="2"/>
              <a:buChar char="R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BEC CRM </a:t>
            </a:r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нь </a:t>
            </a:r>
          </a:p>
          <a:p>
            <a:pPr lvl="1" indent="-225425">
              <a:spcAft>
                <a:spcPts val="600"/>
              </a:spcAft>
              <a:buClr>
                <a:srgbClr val="FF7537"/>
              </a:buClr>
              <a:buFont typeface="Wingdings 2" panose="05020102010507070707" pitchFamily="18" charset="2"/>
              <a:buChar char=""/>
            </a:pPr>
            <a:r>
              <a:rPr lang="mn-MN" sz="1600" dirty="0"/>
              <a:t>Байгууллагын хэрэглэгчийн мэдээллийг хянах, удирдах,</a:t>
            </a:r>
          </a:p>
          <a:p>
            <a:pPr lvl="1" indent="-225425">
              <a:spcAft>
                <a:spcPts val="600"/>
              </a:spcAft>
              <a:buClr>
                <a:srgbClr val="FF7537"/>
              </a:buClr>
              <a:buFont typeface="Wingdings 2" panose="05020102010507070707" pitchFamily="18" charset="2"/>
              <a:buChar char=""/>
            </a:pPr>
            <a:r>
              <a:rPr lang="mn-MN" sz="1600" dirty="0"/>
              <a:t>Хэрэглэгч бүрийн бодит мэдээллийг нэгтгэж харуулах, </a:t>
            </a:r>
          </a:p>
          <a:p>
            <a:pPr lvl="1" indent="-225425">
              <a:spcAft>
                <a:spcPts val="600"/>
              </a:spcAft>
              <a:buClr>
                <a:srgbClr val="FF7537"/>
              </a:buClr>
              <a:buFont typeface="Wingdings 2" panose="05020102010507070707" pitchFamily="18" charset="2"/>
              <a:buChar char=""/>
            </a:pPr>
            <a:r>
              <a:rPr lang="mn-MN" sz="1600" dirty="0"/>
              <a:t>Ухаалаг хэрэглэгчийн мэдээллийн бааз юм.</a:t>
            </a:r>
            <a:endParaRPr lang="mn-M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858000" cy="167639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mn-MN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 ЭКСПЕРТ КЛАУДС ХХК</a:t>
            </a:r>
            <a:br>
              <a:rPr lang="mn-MN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mn-MN" sz="18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БИЗНЕСИЙН ЗӨВЛӨХ ҮЙЛЧИЛГЭЭ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Connector 17"/>
          <p:cNvCxnSpPr>
            <a:cxnSpLocks/>
            <a:stCxn id="2" idx="2"/>
          </p:cNvCxnSpPr>
          <p:nvPr/>
        </p:nvCxnSpPr>
        <p:spPr>
          <a:xfrm>
            <a:off x="3429000" y="1676400"/>
            <a:ext cx="11357" cy="742815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839" y="1661410"/>
            <a:ext cx="3295343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lnSpc>
                <a:spcPct val="150000"/>
              </a:lnSpc>
              <a:spcAft>
                <a:spcPts val="600"/>
              </a:spcAft>
              <a:buClr>
                <a:srgbClr val="FF7537"/>
              </a:buClr>
              <a:buFont typeface="Wingdings 2" panose="05020102010507070707" pitchFamily="18" charset="2"/>
              <a:buChar char="R"/>
            </a:pPr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SERVICE EXCELLENCE</a:t>
            </a:r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”, “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BUSINESS EXCELLENCE</a:t>
            </a:r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ЗАГВАРЧЛАЛ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Олон улсын шилдэг туршлага, </a:t>
            </a:r>
            <a:r>
              <a:rPr lang="en-US" sz="1600" dirty="0"/>
              <a:t>know-how</a:t>
            </a:r>
            <a:r>
              <a:rPr lang="mn-MN" sz="1600" dirty="0"/>
              <a:t>-ыг Монголын хөрсөнд нутагшуулан бизнесийн болон төрийн үйлчилгээний ямар ч байгууллагын харилцагчийн үйлчилгээ, дотоод үйл ажиллагааг: </a:t>
            </a:r>
          </a:p>
          <a:p>
            <a:pPr marL="688975" lvl="1" indent="-225425">
              <a:buClr>
                <a:srgbClr val="FF7537"/>
              </a:buClr>
              <a:buFont typeface="Arial" panose="020B0604020202020204" pitchFamily="34" charset="0"/>
              <a:buChar char="•"/>
            </a:pPr>
            <a:r>
              <a:rPr lang="mn-MN" sz="1600" dirty="0"/>
              <a:t>Хүний нөөц, байгууллагын соёл</a:t>
            </a:r>
          </a:p>
          <a:p>
            <a:pPr marL="688975" lvl="1" indent="-225425">
              <a:buClr>
                <a:srgbClr val="FF7537"/>
              </a:buClr>
              <a:buFont typeface="Arial" panose="020B0604020202020204" pitchFamily="34" charset="0"/>
              <a:buChar char="•"/>
            </a:pPr>
            <a:r>
              <a:rPr lang="mn-MN" sz="1600" dirty="0"/>
              <a:t>Бодлого, процесс</a:t>
            </a:r>
          </a:p>
          <a:p>
            <a:pPr marL="688975" lvl="1" indent="-225425">
              <a:buClr>
                <a:srgbClr val="FF7537"/>
              </a:buClr>
              <a:buFont typeface="Arial" panose="020B0604020202020204" pitchFamily="34" charset="0"/>
              <a:buChar char="•"/>
            </a:pPr>
            <a:r>
              <a:rPr lang="mn-MN" sz="1600" dirty="0"/>
              <a:t>Хэмжүүр үзүүлэлт, гүйцэтгэл</a:t>
            </a:r>
          </a:p>
          <a:p>
            <a:pPr marL="688975" lvl="1" indent="-225425">
              <a:buClr>
                <a:srgbClr val="FF7537"/>
              </a:buClr>
              <a:buFont typeface="Arial" panose="020B0604020202020204" pitchFamily="34" charset="0"/>
              <a:buChar char="•"/>
            </a:pPr>
            <a:r>
              <a:rPr lang="mn-MN" sz="1600" dirty="0"/>
              <a:t>Шийдэл, систем</a:t>
            </a:r>
          </a:p>
          <a:p>
            <a:pPr marL="457200">
              <a:buClr>
                <a:srgbClr val="FF7537"/>
              </a:buClr>
            </a:pPr>
            <a:r>
              <a:rPr lang="mn-MN" sz="1600" dirty="0"/>
              <a:t>гэсэн талбаруудад жигд сайжруулж, оновчилсноор байгууллагын дотоод үйл ажиллагаа, ашигт ажиллагааг дээшлүүлж, хүний нөөцийг чадавхижуулах үйлчилгээ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1EBA4-337B-42CF-94C8-6D371FA9423B}"/>
              </a:ext>
            </a:extLst>
          </p:cNvPr>
          <p:cNvSpPr txBox="1"/>
          <p:nvPr/>
        </p:nvSpPr>
        <p:spPr>
          <a:xfrm>
            <a:off x="3473343" y="1655817"/>
            <a:ext cx="3295343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lnSpc>
                <a:spcPct val="150000"/>
              </a:lnSpc>
              <a:spcAft>
                <a:spcPts val="600"/>
              </a:spcAft>
              <a:buClr>
                <a:srgbClr val="FF7537"/>
              </a:buClr>
              <a:buFont typeface="Wingdings 2" panose="05020102010507070707" pitchFamily="18" charset="2"/>
              <a:buChar char="R"/>
            </a:pPr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ЛАВЛАХ ТӨВИЙН ҮЙЛ АЖИЛЛАГАА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Лавлах төв байгуулах, </a:t>
            </a:r>
            <a:r>
              <a:rPr lang="en-US" sz="1600" dirty="0"/>
              <a:t>setup </a:t>
            </a:r>
            <a:r>
              <a:rPr lang="mn-MN" sz="1600" dirty="0"/>
              <a:t>хийх бүх шатны үйл ажиллагаа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Лавлах төвийн системийн шийдэл боловсруулах, техник, технологийн шаардлага боловсруулах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Хүний нөөцийн сонгон шалгаруулалт, сургалт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Лавлах төвийн үйл ажиллагааны чанарын хяналт, мониторинг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Гүйцэтгэлийн хэмжүүр үзүүлэлтүүд, метрикс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Тайлагнал </a:t>
            </a:r>
          </a:p>
        </p:txBody>
      </p:sp>
    </p:spTree>
    <p:extLst>
      <p:ext uri="{BB962C8B-B14F-4D97-AF65-F5344CB8AC3E}">
        <p14:creationId xmlns:p14="http://schemas.microsoft.com/office/powerpoint/2010/main" val="156242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858000" cy="167639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mn-MN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 ЭКСПЕРТ КЛАУДС ХХК</a:t>
            </a:r>
            <a:br>
              <a:rPr lang="mn-MN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mn-MN" sz="18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БИЗНЕСИЙН ЗӨВЛӨХ ҮЙЛЧИЛГЭЭ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Connector 17"/>
          <p:cNvCxnSpPr>
            <a:cxnSpLocks/>
            <a:stCxn id="2" idx="2"/>
          </p:cNvCxnSpPr>
          <p:nvPr/>
        </p:nvCxnSpPr>
        <p:spPr>
          <a:xfrm>
            <a:off x="3429000" y="1676400"/>
            <a:ext cx="11357" cy="742815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839" y="1661410"/>
            <a:ext cx="3295343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lnSpc>
                <a:spcPct val="150000"/>
              </a:lnSpc>
              <a:spcAft>
                <a:spcPts val="600"/>
              </a:spcAft>
              <a:buClr>
                <a:srgbClr val="FF7537"/>
              </a:buClr>
              <a:buFont typeface="Wingdings 2" panose="05020102010507070707" pitchFamily="18" charset="2"/>
              <a:buChar char="R"/>
            </a:pPr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СУДАЛГАА, МОНИТОРИНГ, ҮНЭЛГЭЭ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Сэтгэл ханамжийн судалгаа хийх, зөвлөгөө өгөх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Замналын судалгаа хийх, зөвлөгөө өгөх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Судалгаа хэрхэн хийх талаарх анхан болон ахисан түвшний сургалт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Харилцагчийн үйлчилгээний чанар, стандартыг хангуулах мониторинг хийх, зөвлөгөө өгөх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Харилцагчийн үйлчилгээний үнэлгээ, аудит хийх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Чанарын хяналт хэрхэн хийх талаарх сургалт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1EBA4-337B-42CF-94C8-6D371FA9423B}"/>
              </a:ext>
            </a:extLst>
          </p:cNvPr>
          <p:cNvSpPr txBox="1"/>
          <p:nvPr/>
        </p:nvSpPr>
        <p:spPr>
          <a:xfrm>
            <a:off x="3473343" y="1655817"/>
            <a:ext cx="3295343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lnSpc>
                <a:spcPct val="150000"/>
              </a:lnSpc>
              <a:spcAft>
                <a:spcPts val="600"/>
              </a:spcAft>
              <a:buClr>
                <a:srgbClr val="FF7537"/>
              </a:buClr>
              <a:buFont typeface="Wingdings 2" panose="05020102010507070707" pitchFamily="18" charset="2"/>
              <a:buChar char="R"/>
            </a:pPr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СУРГАЛТ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Бизнесийн байгууллагын шат шатны ажилтнуудын ерөнхий болон үйлчилгээний ур чадварыг сайжруулахад чиглэсэн сургалтууд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Байгууллагын өрсөлдөх чадварыг тодорхойлогч амин чухал хэмжүүр үзүүлэлтүүдийг танилцуулж, хэрхэн гйүцэтгэлийн үнэлгээнд нэвтрүүлэх талаар онол, практикийн мэдлэг олгох сургалтууд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Бизнесийн урт хугацааны ашигтай үйл ажиллагаанд зайлшгүй шаардлагатай дадал, зуршил, сэтгэлзүй, хандлага, соёлын суурийг тавихад зорьсон хувь хүний хөгжлийн сургалтууд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164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858000" cy="167639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mn-MN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 ЭКСПЕРТ КЛАУДС ХХК</a:t>
            </a:r>
            <a:br>
              <a:rPr lang="mn-MN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mn-MN" sz="18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БИЗНЕСИЙН ЗӨВЛӨХ ҮЙЛЧИЛГЭЭ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Connector 17"/>
          <p:cNvCxnSpPr>
            <a:cxnSpLocks/>
            <a:stCxn id="2" idx="2"/>
          </p:cNvCxnSpPr>
          <p:nvPr/>
        </p:nvCxnSpPr>
        <p:spPr>
          <a:xfrm>
            <a:off x="3429000" y="1676400"/>
            <a:ext cx="11357" cy="742815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839" y="1661410"/>
            <a:ext cx="3295343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lnSpc>
                <a:spcPct val="150000"/>
              </a:lnSpc>
              <a:spcAft>
                <a:spcPts val="600"/>
              </a:spcAft>
              <a:buClr>
                <a:srgbClr val="FF7537"/>
              </a:buClr>
              <a:buFont typeface="Wingdings 2" panose="05020102010507070707" pitchFamily="18" charset="2"/>
              <a:buChar char="R"/>
            </a:pPr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ҮЙЛ АЖИЛЛАГААНЫ ОНОВЧЛОЛ, САЙЖРУУЛАЛТ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Процессийн аудит, дүн шинжилгээ хийх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Процессийг сайжруулах шийдэл боловсруулах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Холбогдох хүний нөөц, бусад нөөцийн хуваарилалтыг оновтой хийх талаар зөвлөгөө өгөх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1EBA4-337B-42CF-94C8-6D371FA9423B}"/>
              </a:ext>
            </a:extLst>
          </p:cNvPr>
          <p:cNvSpPr txBox="1"/>
          <p:nvPr/>
        </p:nvSpPr>
        <p:spPr>
          <a:xfrm>
            <a:off x="3473343" y="1655817"/>
            <a:ext cx="3295343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lnSpc>
                <a:spcPct val="150000"/>
              </a:lnSpc>
              <a:spcAft>
                <a:spcPts val="600"/>
              </a:spcAft>
              <a:buClr>
                <a:srgbClr val="FF7537"/>
              </a:buClr>
              <a:buFont typeface="Wingdings 2" panose="05020102010507070707" pitchFamily="18" charset="2"/>
              <a:buChar char="R"/>
            </a:pPr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КОМПАНИЙ ЗАСАГЛАЛ, КОМПЛАЕНС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Шинээр байгуулагдсан ААН, ГХОААН-ийн үйл ажиллагааг МУ-ын болон ОУ-ын хууль тогтоомж, стандартад нийцсэн байх шаардлагыг хангахад зөвлөгөө өгөх, үйлчилгээ үзүүлэх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Хүний нөөцийн сонгон шалгаруулалт, ерөнхий болон мэргэжлийн ур чадвар дээшлүүлэх сургалтууд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Үйл ажиллагааны </a:t>
            </a:r>
            <a:r>
              <a:rPr lang="en-US" sz="1600" dirty="0"/>
              <a:t>(Operations)</a:t>
            </a:r>
            <a:r>
              <a:rPr lang="mn-MN" sz="1600" dirty="0"/>
              <a:t> бүх талбарт зөвлөгөө өгөх</a:t>
            </a:r>
          </a:p>
          <a:p>
            <a:pPr lvl="1" indent="-225425">
              <a:buClr>
                <a:srgbClr val="FF7537"/>
              </a:buClr>
              <a:buFont typeface="Wingdings" panose="05000000000000000000" pitchFamily="2" charset="2"/>
              <a:buChar char="Ø"/>
            </a:pPr>
            <a:r>
              <a:rPr lang="mn-MN" sz="1600" dirty="0"/>
              <a:t>Төслийн удирдлага, гүйцэтгэлийн менежмент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3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858000" cy="167639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mn-MN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 ЭКСПЕРТ КЛАУДС ХХК</a:t>
            </a:r>
            <a:br>
              <a:rPr lang="mn-MN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mn-MN" sz="20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МАНАЙ ХАРИЛЦАГЧ БАЙГУУЛЛАГУУД</a:t>
            </a:r>
            <a:endParaRPr 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4" descr="G-Mobile - Halberd Bastion">
            <a:extLst>
              <a:ext uri="{FF2B5EF4-FFF2-40B4-BE49-F238E27FC236}">
                <a16:creationId xmlns:a16="http://schemas.microsoft.com/office/drawing/2014/main" id="{90318D53-3FA9-458C-9468-9241C1F883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4" b="34005"/>
          <a:stretch/>
        </p:blipFill>
        <p:spPr bwMode="auto">
          <a:xfrm>
            <a:off x="413109" y="3631988"/>
            <a:ext cx="1819361" cy="61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MobiCom - Halberd Bastion">
            <a:extLst>
              <a:ext uri="{FF2B5EF4-FFF2-40B4-BE49-F238E27FC236}">
                <a16:creationId xmlns:a16="http://schemas.microsoft.com/office/drawing/2014/main" id="{FF5103A2-E11F-410C-9D91-196670977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9" b="36308"/>
          <a:stretch/>
        </p:blipFill>
        <p:spPr bwMode="auto">
          <a:xfrm>
            <a:off x="4620856" y="1862869"/>
            <a:ext cx="2095500" cy="57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River Club Mongolia, Ulaanbaatar (+976 7610 2222)">
            <a:extLst>
              <a:ext uri="{FF2B5EF4-FFF2-40B4-BE49-F238E27FC236}">
                <a16:creationId xmlns:a16="http://schemas.microsoft.com/office/drawing/2014/main" id="{0BBFA9A6-FF89-4D0F-882F-6A6893BED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92" b="37178"/>
          <a:stretch/>
        </p:blipFill>
        <p:spPr bwMode="auto">
          <a:xfrm>
            <a:off x="1593810" y="4660465"/>
            <a:ext cx="1825934" cy="45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ЛэндМН - Aсаа, Aсуудлаа шийд">
            <a:extLst>
              <a:ext uri="{FF2B5EF4-FFF2-40B4-BE49-F238E27FC236}">
                <a16:creationId xmlns:a16="http://schemas.microsoft.com/office/drawing/2014/main" id="{E6BD5896-4BB4-4F7A-B27E-DD7521F1E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18" y="1949772"/>
            <a:ext cx="2357083" cy="3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мандал даатгал | эрүүл мэндийн даатгал | гэнэтийн ослын даатгал ...">
            <a:extLst>
              <a:ext uri="{FF2B5EF4-FFF2-40B4-BE49-F238E27FC236}">
                <a16:creationId xmlns:a16="http://schemas.microsoft.com/office/drawing/2014/main" id="{99286027-5D8E-4B13-9397-6920266D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31" y="2621321"/>
            <a:ext cx="2084488" cy="75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1B5771E-98A8-4C5C-BF1D-F8F52929E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0" r="23807" b="42079"/>
          <a:stretch/>
        </p:blipFill>
        <p:spPr bwMode="auto">
          <a:xfrm>
            <a:off x="159886" y="4308261"/>
            <a:ext cx="1041520" cy="99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Trade and Development Bank of Mongolia (TDBM) | Green Climate Fund">
            <a:extLst>
              <a:ext uri="{FF2B5EF4-FFF2-40B4-BE49-F238E27FC236}">
                <a16:creationId xmlns:a16="http://schemas.microsoft.com/office/drawing/2014/main" id="{201F32A7-C190-4232-BC30-76CB05F4C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07"/>
          <a:stretch/>
        </p:blipFill>
        <p:spPr bwMode="auto">
          <a:xfrm>
            <a:off x="1396565" y="5481064"/>
            <a:ext cx="1727943" cy="47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Компанийн тухай * Сэрүүн ХХК">
            <a:extLst>
              <a:ext uri="{FF2B5EF4-FFF2-40B4-BE49-F238E27FC236}">
                <a16:creationId xmlns:a16="http://schemas.microsoft.com/office/drawing/2014/main" id="{13B272FD-9DC8-41DC-ACAA-70A46F34A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98" y="7295240"/>
            <a:ext cx="1817842" cy="45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6" descr="Image may contain: text that says 'olunteer DEVELOPMENT CENTER &quot;caйH AypblHxHbl xerжлийH TeB&quot; T66'">
            <a:extLst>
              <a:ext uri="{FF2B5EF4-FFF2-40B4-BE49-F238E27FC236}">
                <a16:creationId xmlns:a16="http://schemas.microsoft.com/office/drawing/2014/main" id="{0C53C1DD-928A-4A59-B01B-F20B996DE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4" t="1954" r="5069" b="18583"/>
          <a:stretch/>
        </p:blipFill>
        <p:spPr bwMode="auto">
          <a:xfrm>
            <a:off x="1823741" y="7843286"/>
            <a:ext cx="1300767" cy="114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ED2A0AAB-B519-45F6-8772-63F4CBA22B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0" y="7709792"/>
            <a:ext cx="878385" cy="8826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F5AAE8-2489-4193-96E9-9E03071BD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6" t="8218" r="13979" b="10903"/>
          <a:stretch/>
        </p:blipFill>
        <p:spPr bwMode="auto">
          <a:xfrm>
            <a:off x="125043" y="5358140"/>
            <a:ext cx="1230240" cy="103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A9A2BA09-A7A6-47AD-B8ED-2BE910364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80" y="6568291"/>
            <a:ext cx="956826" cy="95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6600C3B8-C53C-42B5-A375-7303AA3C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50" y="2878810"/>
            <a:ext cx="20288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A0EC4FA-895A-4C6E-8CDB-22489549A7C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5" t="27665" r="16666" b="27665"/>
          <a:stretch/>
        </p:blipFill>
        <p:spPr>
          <a:xfrm>
            <a:off x="3724906" y="4577766"/>
            <a:ext cx="1450764" cy="975637"/>
          </a:xfrm>
          <a:prstGeom prst="rect">
            <a:avLst/>
          </a:prstGeom>
        </p:spPr>
      </p:pic>
      <p:pic>
        <p:nvPicPr>
          <p:cNvPr id="23" name="Picture 2" descr="May be an image of text that says 'hi-pay'">
            <a:extLst>
              <a:ext uri="{FF2B5EF4-FFF2-40B4-BE49-F238E27FC236}">
                <a16:creationId xmlns:a16="http://schemas.microsoft.com/office/drawing/2014/main" id="{441D9D44-51B2-4B61-B482-0D47E37BE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6" t="34299" r="8703" b="31374"/>
          <a:stretch/>
        </p:blipFill>
        <p:spPr bwMode="auto">
          <a:xfrm>
            <a:off x="4804462" y="3614987"/>
            <a:ext cx="1770199" cy="739318"/>
          </a:xfrm>
          <a:prstGeom prst="rect">
            <a:avLst/>
          </a:prstGeom>
          <a:noFill/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81E941-F269-4309-84CC-1B0FF10048F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878" t="8618" r="84263" b="84969"/>
          <a:stretch/>
        </p:blipFill>
        <p:spPr>
          <a:xfrm>
            <a:off x="2364975" y="3436801"/>
            <a:ext cx="2439487" cy="105793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24052D3-E9C8-4220-B06A-F4F3A19CE76A}"/>
              </a:ext>
            </a:extLst>
          </p:cNvPr>
          <p:cNvGrpSpPr/>
          <p:nvPr/>
        </p:nvGrpSpPr>
        <p:grpSpPr>
          <a:xfrm>
            <a:off x="2655397" y="1867589"/>
            <a:ext cx="1819361" cy="1510988"/>
            <a:chOff x="1090804" y="1389980"/>
            <a:chExt cx="1764885" cy="1435680"/>
          </a:xfrm>
        </p:grpSpPr>
        <p:pic>
          <p:nvPicPr>
            <p:cNvPr id="26" name="Picture 2" descr="dentsu">
              <a:extLst>
                <a:ext uri="{FF2B5EF4-FFF2-40B4-BE49-F238E27FC236}">
                  <a16:creationId xmlns:a16="http://schemas.microsoft.com/office/drawing/2014/main" id="{00DF16CB-DDF8-454C-ACAF-C11929EC60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332" y="1389980"/>
              <a:ext cx="1423833" cy="30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No photo description available.">
              <a:extLst>
                <a:ext uri="{FF2B5EF4-FFF2-40B4-BE49-F238E27FC236}">
                  <a16:creationId xmlns:a16="http://schemas.microsoft.com/office/drawing/2014/main" id="{03E6FF08-24F6-4C39-80CE-666652A9E2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64" t="9008" r="12429" b="11523"/>
            <a:stretch/>
          </p:blipFill>
          <p:spPr bwMode="auto">
            <a:xfrm>
              <a:off x="1580693" y="1774115"/>
              <a:ext cx="785109" cy="844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29AF4E-D00F-4DE3-AC1E-0027590FBD6E}"/>
                </a:ext>
              </a:extLst>
            </p:cNvPr>
            <p:cNvSpPr txBox="1"/>
            <p:nvPr/>
          </p:nvSpPr>
          <p:spPr>
            <a:xfrm>
              <a:off x="1090804" y="2571744"/>
              <a:ext cx="1764885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n-MN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Дэнцү Дата Артист Монгол</a:t>
              </a:r>
            </a:p>
          </p:txBody>
        </p:sp>
      </p:grpSp>
      <p:pic>
        <p:nvPicPr>
          <p:cNvPr id="30" name="Picture 4">
            <a:extLst>
              <a:ext uri="{FF2B5EF4-FFF2-40B4-BE49-F238E27FC236}">
                <a16:creationId xmlns:a16="http://schemas.microsoft.com/office/drawing/2014/main" id="{1B9D2FF7-C527-4771-9186-528821F10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612" y="5939623"/>
            <a:ext cx="2748628" cy="50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366765F-D5A7-4EA6-8C14-750CEEE7199F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4" t="15079" r="21428" b="25397"/>
          <a:stretch/>
        </p:blipFill>
        <p:spPr bwMode="auto">
          <a:xfrm>
            <a:off x="3188766" y="7388184"/>
            <a:ext cx="1156251" cy="11410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D268725B-C06F-4BF8-8601-A0592E698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473" y="6747830"/>
            <a:ext cx="1300767" cy="73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1548B441-119F-41AD-B8B1-C5F1B2C596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916" y="4569138"/>
            <a:ext cx="918298" cy="109674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5A8BE0E-6D26-4AD8-BCDA-47AD9C7E68C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408122" y="6237045"/>
            <a:ext cx="1440929" cy="72651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A614E1A-50D3-4873-B0A9-21FAFD543D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034834" y="6415020"/>
            <a:ext cx="726278" cy="7262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93D69B6-B449-4B2A-A40F-F377DD883E6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228039" y="6587415"/>
            <a:ext cx="1057932" cy="10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0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858000" cy="167639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mn-MN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 ЭКСПЕРТ КЛАУДС ХХК</a:t>
            </a:r>
            <a:br>
              <a:rPr lang="mn-MN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mn-MN" sz="20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БИЗНЕСИЙН ЗӨВЛӨХҮҮДИЙН ТАНИЛЦУУЛГА</a:t>
            </a:r>
            <a:endParaRPr lang="en-US" sz="2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0" y="1676400"/>
            <a:ext cx="6553200" cy="707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mn-M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 ЭКСПЕРТ КЛАУДС ХХК-ийн бизнесийн зөвлөхүүд нь: </a:t>
            </a:r>
          </a:p>
          <a:p>
            <a:pPr marL="285750" indent="-2857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mn-M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Харилцагчийн үйлчилгээний бүх талбар: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mn-M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Лавлах төв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mn-M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Сувгийн оновчлол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mn-M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Хүний нөөцийн чадавхи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mn-M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Арын процессийн оновчлол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mn-M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Гүйцэтгэлийн удирдлага,</a:t>
            </a:r>
            <a:endParaRPr lang="mn-M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mn-M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Байгууллагын үйл ажиллагааг оновчлох, </a:t>
            </a:r>
          </a:p>
          <a:p>
            <a:pPr marL="285750" indent="-2857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mn-M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Төсөл хэрэгжүүлэх, </a:t>
            </a:r>
          </a:p>
          <a:p>
            <a:pPr marL="285750" indent="-2857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mn-M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Байгууллагын болон ажилтнуудын гүйцэтгэлийн үнэлгээний удирдлага хэрэгжүүлэх,</a:t>
            </a:r>
          </a:p>
          <a:p>
            <a:pPr marL="285750" indent="-2857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mn-M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Үйл ажиллагааны ерөнхий удирдлага, </a:t>
            </a:r>
          </a:p>
          <a:p>
            <a:pPr marL="285750" indent="-2857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mn-M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Хүний нөөцийн удирдлага, </a:t>
            </a:r>
          </a:p>
          <a:p>
            <a:pPr marL="285750" indent="-2857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mn-M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Бодлого, стратеги тодорхойлох, </a:t>
            </a:r>
          </a:p>
          <a:p>
            <a:pPr marL="285750" indent="-2857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mn-M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Баримт бичиг боловсруулах, </a:t>
            </a:r>
          </a:p>
          <a:p>
            <a:pPr marL="285750" indent="-2857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mn-M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Сургалт хийх, </a:t>
            </a:r>
          </a:p>
          <a:p>
            <a:pPr marL="285750" indent="-2857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mn-M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Зөвлөгөө өгөх </a:t>
            </a:r>
          </a:p>
          <a:p>
            <a:pPr algn="just">
              <a:lnSpc>
                <a:spcPct val="150000"/>
              </a:lnSpc>
            </a:pPr>
            <a:r>
              <a:rPr lang="mn-M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зэрэг чиглэлээр олон жилийн ажлын туршлагатай, академик боловсролтой мэргэжилтнүүд байдаг.  </a:t>
            </a:r>
            <a:endParaRPr lang="mn-MN" sz="14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322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858000" cy="1676399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l"/>
            <a:r>
              <a:rPr lang="mn-MN" dirty="0">
                <a:solidFill>
                  <a:schemeClr val="accent6">
                    <a:lumMod val="75000"/>
                  </a:schemeClr>
                </a:solidFill>
              </a:rPr>
              <a:t>А.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mn-MN" dirty="0">
                <a:solidFill>
                  <a:schemeClr val="accent6">
                    <a:lumMod val="75000"/>
                  </a:schemeClr>
                </a:solidFill>
              </a:rPr>
              <a:t>НАНСАЛМАА</a:t>
            </a:r>
            <a:br>
              <a:rPr lang="mn-MN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NANSALMAA@CLOUDS.MN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2743200"/>
            <a:ext cx="6248400" cy="158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295400" y="5942806"/>
            <a:ext cx="6401594" cy="79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800" y="2825262"/>
            <a:ext cx="4114800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АЖЛЫН ТУРШЛАГА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mn-M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mn-MN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БИ ЭКСПЕРТ КЛАУДС ХХК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(BEC)</a:t>
            </a:r>
            <a:endParaRPr lang="mn-MN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117475" lvl="0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Гүйцэтгэх захирал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mn-MN" sz="900" b="1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lvl="0"/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ГОЛОМТ БАНК</a:t>
            </a:r>
            <a:endParaRPr lang="mn-MN" sz="1200" b="1" dirty="0">
              <a:solidFill>
                <a:schemeClr val="tx1">
                  <a:lumMod val="65000"/>
                  <a:lumOff val="35000"/>
                </a:schemeClr>
              </a:solidFill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Харилцагчийн үйлчилгээний бодлого, хяналт хариуцсан захирал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lvl="0"/>
            <a:endParaRPr lang="mn-MN" sz="900" b="1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lvl="0"/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МОБИКОМ КОРПОРАЦИ ХХК</a:t>
            </a:r>
            <a:endParaRPr lang="mn-MN" sz="1200" b="1" dirty="0">
              <a:solidFill>
                <a:schemeClr val="tx1">
                  <a:lumMod val="65000"/>
                  <a:lumOff val="35000"/>
                </a:schemeClr>
              </a:solidFill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Хэрэглэгчийн үйлчилгээ, мэдээлэл хариуцсан захирал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Менежер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Ахлах мэргэжилтэн, Мэргэжилтэн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Ахлах ажилтан, Ажилтан </a:t>
            </a:r>
          </a:p>
          <a:p>
            <a:endParaRPr lang="mn-MN" sz="900" b="1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НЬЮТЕЛ ХХК</a:t>
            </a:r>
            <a:endParaRPr lang="mn-MN" sz="1200" b="1" dirty="0">
              <a:solidFill>
                <a:schemeClr val="tx1">
                  <a:lumMod val="65000"/>
                  <a:lumOff val="35000"/>
                </a:schemeClr>
              </a:solidFill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117475" lvl="0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Хүний нөөц хариуцсан менежер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lvl="0"/>
            <a:endParaRPr lang="mn-MN" sz="9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lvl="0"/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НАРНЫ ЗАЙ СЕРВИС ХХК</a:t>
            </a:r>
            <a:endParaRPr lang="mn-MN" sz="1200" b="1" dirty="0">
              <a:solidFill>
                <a:schemeClr val="tx1">
                  <a:lumMod val="65000"/>
                  <a:lumOff val="35000"/>
                </a:schemeClr>
              </a:solidFill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Гүйцэтгэх захирал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600" y="6583666"/>
            <a:ext cx="4191000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БОЛОВСРОЛ, СУРГАЛТ</a:t>
            </a:r>
          </a:p>
          <a:p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МОНГОЛ УЛСЫН </a:t>
            </a:r>
            <a:r>
              <a:rPr lang="ru-RU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ИХ СУРГУУЛ</a:t>
            </a:r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Ь, МОНГОЛ</a:t>
            </a:r>
            <a:r>
              <a:rPr lang="ru-RU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 </a:t>
            </a:r>
            <a:endParaRPr lang="mn-MN" sz="12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Маркетинг, б</a:t>
            </a: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изнесийн уд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ирдлагын бакалавр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endParaRPr lang="mn-MN" sz="900" b="1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“SPRING” SINGAPORE</a:t>
            </a:r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,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SINGAPORE</a:t>
            </a:r>
            <a:endParaRPr lang="mn-MN" sz="12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marL="117475" lvl="0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“Service Excellence”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багц сургалт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marL="117475" lvl="0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“Business Excellence Standards”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багц сургалт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lvl="0"/>
            <a:endParaRPr lang="mn-MN" sz="900" b="1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“COPC”</a:t>
            </a:r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,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 USA</a:t>
            </a:r>
            <a:endParaRPr lang="mn-MN" sz="12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“Service Management Training”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багц сургалт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,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Certified Silver Manager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95800" y="2819400"/>
            <a:ext cx="23622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ТӨСЛҮҮД</a:t>
            </a:r>
          </a:p>
          <a:p>
            <a:endParaRPr lang="mn-MN" sz="1100" dirty="0">
              <a:solidFill>
                <a:schemeClr val="accent6">
                  <a:lumMod val="7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Лавлах төв байгуулах, хүний нөөцийг бэлдэх, техник хангамж, технологийн шийдэл боловсруулах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mn-M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Харилцагчийн үйлчилгээ, лавлах төв болон гүйцэтгэх удирдлага, ажилтнуудыг чадавхижуулах сургалт – Бизнесийн 20 гаруй салбарын 80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байгууллагад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mn-M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Харилцагчийн замналын судалгааны төслүүд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Бизнесийн 6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өөр салбарын 6 байгууллагад хэрэгжүүлсэн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</a:pPr>
            <a:endParaRPr lang="mn-M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Ү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йлчилгээний төгөлдөршлийг нэвтрүүлэх”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Бизнесийн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өөр салбарын 2 байгууллагад хэрэгжүүлсэн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mn-M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Харилцагчийн үйлчилгээний судалгаа, мониторинг, үнэлгээ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mn-M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Үйл ажиллагааны оновчлол, сайжруулалт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" y="1682262"/>
            <a:ext cx="2819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МЭРГЭШСЭН ТАЛБАР</a:t>
            </a:r>
          </a:p>
          <a:p>
            <a:endParaRPr lang="mn-MN" sz="1100" dirty="0">
              <a:solidFill>
                <a:schemeClr val="accent6">
                  <a:lumMod val="7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Бодлого, стратеги зохицуулалт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Харилцагчийн үйлчилгээ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Лавлах төвийн үйл ажиллагаа</a:t>
            </a:r>
            <a:endParaRPr lang="mn-MN" sz="1600" dirty="0"/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4114800" y="-5861"/>
            <a:ext cx="2743200" cy="1683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mn-MN" sz="1500" dirty="0">
                <a:solidFill>
                  <a:schemeClr val="bg1"/>
                </a:solidFill>
                <a:latin typeface="+mj-lt"/>
                <a:cs typeface="Segoe UI" pitchFamily="34" charset="0"/>
              </a:rPr>
              <a:t>Гүйцэтгэх удирдлага, бодлого, стратеги тодорхойлолт, зөвлөх үйлчилгээ, харилцагчийн үйлчилгээ, лавлах төв, хүний нөөц, сургалт, гүйцэтгэлийн удирдлагын 15</a:t>
            </a:r>
            <a:r>
              <a:rPr lang="en-US" sz="1500" dirty="0">
                <a:solidFill>
                  <a:schemeClr val="bg1"/>
                </a:solidFill>
                <a:latin typeface="+mj-lt"/>
                <a:cs typeface="Segoe UI" pitchFamily="34" charset="0"/>
              </a:rPr>
              <a:t>+</a:t>
            </a:r>
            <a:r>
              <a:rPr lang="mn-MN" sz="1500" dirty="0">
                <a:solidFill>
                  <a:schemeClr val="bg1"/>
                </a:solidFill>
                <a:latin typeface="+mj-lt"/>
                <a:cs typeface="Segoe UI" pitchFamily="34" charset="0"/>
              </a:rPr>
              <a:t> </a:t>
            </a:r>
            <a:r>
              <a:rPr kumimoji="0" lang="mn-MN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жилийн ажлын туршлагатай.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FDADE-9D64-4D64-A4AE-75A706438488}"/>
              </a:ext>
            </a:extLst>
          </p:cNvPr>
          <p:cNvSpPr txBox="1"/>
          <p:nvPr/>
        </p:nvSpPr>
        <p:spPr>
          <a:xfrm>
            <a:off x="3413369" y="1676400"/>
            <a:ext cx="2819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n-MN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mn-MN" sz="1100" dirty="0">
              <a:solidFill>
                <a:schemeClr val="accent6">
                  <a:lumMod val="7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Сургалт, мониторинг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Гүйцэтгэлийн удирдлага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Хүний нөөцийн удирдлага</a:t>
            </a:r>
            <a:endParaRPr lang="mn-MN" sz="1600" dirty="0"/>
          </a:p>
        </p:txBody>
      </p:sp>
    </p:spTree>
    <p:extLst>
      <p:ext uri="{BB962C8B-B14F-4D97-AF65-F5344CB8AC3E}">
        <p14:creationId xmlns:p14="http://schemas.microsoft.com/office/powerpoint/2010/main" val="58816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858000" cy="1676399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l"/>
            <a:r>
              <a:rPr lang="mn-MN" dirty="0">
                <a:solidFill>
                  <a:schemeClr val="accent6">
                    <a:lumMod val="75000"/>
                  </a:schemeClr>
                </a:solidFill>
              </a:rPr>
              <a:t>А.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mn-MN" dirty="0">
                <a:solidFill>
                  <a:schemeClr val="accent6">
                    <a:lumMod val="75000"/>
                  </a:schemeClr>
                </a:solidFill>
              </a:rPr>
              <a:t>ТУЯА</a:t>
            </a:r>
            <a:br>
              <a:rPr lang="mn-MN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TUYA@CLOUDS.MN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2743200"/>
            <a:ext cx="6248400" cy="158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295400" y="5942806"/>
            <a:ext cx="6401594" cy="79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800" y="2825262"/>
            <a:ext cx="4114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АЖЛЫН ТУРШЛАГА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mn-M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mn-MN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БИ ЭКСПЕРТ КЛАУДС ХХК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Бизнесийн зөвлөх</a:t>
            </a:r>
          </a:p>
          <a:p>
            <a:pPr lvl="0"/>
            <a:endParaRPr lang="mn-MN" sz="1000" b="1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r>
              <a:rPr lang="mn-M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ДЭНЦҮ ДАТА АРТИСТ МОНГОЛ ХХК, ДЭНЦҮ ГРУПП, ЯПОН</a:t>
            </a:r>
          </a:p>
          <a:p>
            <a:pPr lvl="0"/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lvl="0"/>
            <a:r>
              <a:rPr lang="mn-M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СЭНТРАЛ ЭКСПРЕСС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mn-M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СИ ВИ ЭС ХХК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, </a:t>
            </a:r>
            <a:r>
              <a:rPr lang="mn-M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ПРЕМИУМ ГРУПП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lvl="0"/>
            <a:endParaRPr lang="mn-MN" sz="10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lvl="0"/>
            <a:r>
              <a:rPr lang="mn-M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ВАЙКАТО ТАИНУИ ГРУПП, ШИНЭ ЗЕЛАНД</a:t>
            </a:r>
          </a:p>
          <a:p>
            <a:pPr lvl="0"/>
            <a:endParaRPr lang="mn-MN" sz="10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lvl="0"/>
            <a:r>
              <a:rPr lang="mn-M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КЕРРИ ГРУПП, ХОНГ КОНГ</a:t>
            </a:r>
          </a:p>
          <a:p>
            <a:pPr lvl="0"/>
            <a:endParaRPr lang="mn-MN" sz="10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lvl="0"/>
            <a:r>
              <a:rPr lang="mn-M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ДАЙНИД ИНК., АНУ</a:t>
            </a:r>
          </a:p>
          <a:p>
            <a:pPr lvl="0"/>
            <a:endParaRPr lang="mn-MN" sz="10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lvl="0"/>
            <a:r>
              <a:rPr lang="mn-M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ЭМ СИ ЭС ГРУПП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6646" y="6660610"/>
            <a:ext cx="4191000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БОЛОВСРОЛ, СУРГАЛТ</a:t>
            </a:r>
          </a:p>
          <a:p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mn-MN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МОНГОЛ УЛСЫН </a:t>
            </a:r>
            <a:r>
              <a:rPr lang="ru-RU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ИХ СУРГУУЛ</a:t>
            </a:r>
            <a:r>
              <a:rPr lang="mn-MN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Ь, МОНГОЛ</a:t>
            </a:r>
            <a:r>
              <a:rPr lang="ru-RU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 </a:t>
            </a:r>
            <a:endParaRPr lang="mn-MN" sz="10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Электроникийн инженер бакалавр, магистр</a:t>
            </a:r>
          </a:p>
          <a:p>
            <a:r>
              <a:rPr lang="mn-MN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ВАЙКАТОГИЙН ИХ СУРГУУЛИЙН МЕНЕЖМЕНТИЙН СУРГУУЛЬ, ШИНЭ ЗЕЛАНД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Бизнесийн удирдлагын магистр</a:t>
            </a:r>
          </a:p>
          <a:p>
            <a:pPr lvl="0"/>
            <a:r>
              <a:rPr lang="mn-MN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МҮХАҮТ</a:t>
            </a:r>
          </a:p>
          <a:p>
            <a:pPr marL="117475" lvl="0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Компанийн засаглалын сургалт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r>
              <a:rPr lang="mn-MN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“SIT INSTITUTE” USA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Certified TESOL Coach using Computer Assisted Language Learning (CALL)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lvl="0"/>
            <a:r>
              <a:rPr lang="mn-MN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ХБНГУ-ЫН ЗГ GIZ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, GERMANY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Олон улсын түвшний мэргэшсэн менежер бэлтгэх сургалт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r>
              <a:rPr lang="mn-MN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МОНГОЛ-ЯПОНЫ ТӨВ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marL="117475" lvl="0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Бизнесийн үндсэн сургалт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95800" y="2819400"/>
            <a:ext cx="2362200" cy="5316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ТӨСЛҮҮД</a:t>
            </a:r>
          </a:p>
          <a:p>
            <a:endParaRPr lang="mn-MN" sz="1050" dirty="0">
              <a:solidFill>
                <a:schemeClr val="accent6">
                  <a:lumMod val="7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Харилцагчийн үйлчилгээ, лавлах төв болон гүйцэтгэх удирдлага, ажилтнуудыг чадавхижуулах сургалт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mn-M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Харилцагчийн замналын судалгааны төслүүд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 </a:t>
            </a: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Бизнесийн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өөр салбарын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байгууллагад хэрэгжүүлсэн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</a:pPr>
            <a:endParaRPr lang="mn-M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Ү</a:t>
            </a: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йлчилгээний төгөлдөршлийг нэвтрүүлэх”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Бизнесийн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өөр салбарын 2 байгууллагад хэрэгжүүлсэн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mn-M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Харилцагчийн үйлчилгээний судалгаа, мониторинг, үнэлгээ – Бизнесийн  4 өөр салбарын 4 байгууллагад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mn-M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Үйл ажиллагааны оновчлол, сайжруулалт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Компаний засаглал сайжруулах, байгууллагын соёл бүрдүүлэх, комплаенс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mn-M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Байгууллагын дотоод үйл ажиллагааг сайжруулах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" y="1682262"/>
            <a:ext cx="2819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МЭРГЭШСЭН ТАЛБАР</a:t>
            </a:r>
          </a:p>
          <a:p>
            <a:endParaRPr lang="mn-MN" sz="1100" dirty="0">
              <a:solidFill>
                <a:schemeClr val="accent6">
                  <a:lumMod val="7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Харилцагчийн үйлчилгээ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Процессийн оновчлол хийх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Комплаенс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FDADE-9D64-4D64-A4AE-75A706438488}"/>
              </a:ext>
            </a:extLst>
          </p:cNvPr>
          <p:cNvSpPr txBox="1"/>
          <p:nvPr/>
        </p:nvSpPr>
        <p:spPr>
          <a:xfrm>
            <a:off x="3413369" y="1676400"/>
            <a:ext cx="2819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n-MN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mn-MN" sz="1100" dirty="0">
              <a:solidFill>
                <a:schemeClr val="accent6">
                  <a:lumMod val="7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Сургалт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Байгууллагын дотоод үйл ажиллагааг оновчлох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7894830-4638-4B65-93F2-75ED8071F389}"/>
              </a:ext>
            </a:extLst>
          </p:cNvPr>
          <p:cNvSpPr txBox="1">
            <a:spLocks/>
          </p:cNvSpPr>
          <p:nvPr/>
        </p:nvSpPr>
        <p:spPr>
          <a:xfrm>
            <a:off x="4114800" y="-5861"/>
            <a:ext cx="2743200" cy="1683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mn-MN" sz="1500" dirty="0">
                <a:solidFill>
                  <a:schemeClr val="bg1"/>
                </a:solidFill>
                <a:latin typeface="+mj-lt"/>
                <a:cs typeface="Segoe UI" pitchFamily="34" charset="0"/>
              </a:rPr>
              <a:t>Үйл ажиллагааны удирдлага, техникийн борлуулалт, зөвлөх үйлчилгээ, сургалт, харилцагчийн үйлчилгээний 15</a:t>
            </a:r>
            <a:r>
              <a:rPr lang="en-US" sz="1500" dirty="0">
                <a:solidFill>
                  <a:schemeClr val="bg1"/>
                </a:solidFill>
                <a:latin typeface="+mj-lt"/>
                <a:cs typeface="Segoe UI" pitchFamily="34" charset="0"/>
              </a:rPr>
              <a:t>+</a:t>
            </a:r>
            <a:r>
              <a:rPr lang="mn-MN" sz="1500" dirty="0">
                <a:solidFill>
                  <a:schemeClr val="bg1"/>
                </a:solidFill>
                <a:latin typeface="+mj-lt"/>
                <a:cs typeface="Segoe UI" pitchFamily="34" charset="0"/>
              </a:rPr>
              <a:t> </a:t>
            </a:r>
            <a:r>
              <a:rPr kumimoji="0" lang="mn-MN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жилийн ажлын туршлагатай.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7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858000" cy="1676399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l"/>
            <a:r>
              <a:rPr lang="mn-MN" dirty="0">
                <a:solidFill>
                  <a:schemeClr val="accent6">
                    <a:lumMod val="75000"/>
                  </a:schemeClr>
                </a:solidFill>
              </a:rPr>
              <a:t>Б.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mn-MN" dirty="0">
                <a:solidFill>
                  <a:schemeClr val="accent6">
                    <a:lumMod val="75000"/>
                  </a:schemeClr>
                </a:solidFill>
              </a:rPr>
              <a:t>ХАЛИУН</a:t>
            </a:r>
            <a:br>
              <a:rPr lang="mn-MN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KHALIUN@CLOUDS.MN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2743200"/>
            <a:ext cx="6248400" cy="158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295400" y="5942806"/>
            <a:ext cx="6401594" cy="79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800" y="2825262"/>
            <a:ext cx="411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>
                <a:solidFill>
                  <a:schemeClr val="accent6">
                    <a:lumMod val="75000"/>
                  </a:schemeClr>
                </a:solidFill>
              </a:rPr>
              <a:t>АЖЛЫН ТУРШЛАГА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mn-MN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mn-M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 ЭКСПЕРТ КЛАУДС ХХК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(BEC) </a:t>
            </a:r>
            <a:endParaRPr lang="mn-M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Бизнесийн зөвлөх</a:t>
            </a:r>
          </a:p>
          <a:p>
            <a:endParaRPr lang="mn-MN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ГОЛОМТ БАНК 	 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Харилцагчийн үйлчилгээний газар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Төслийн удирдлагын хэлтэс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Сувгийн удирдлагын газар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mn-MN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АНУ ПОЛИНЕЗИЙН СОЁЛЫН ТӨВ, АНУ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Аялал жуулчлалын төв</a:t>
            </a:r>
            <a:endParaRPr lang="mn-MN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mn-MN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ОЮУ ТОЛГОЙ ХХК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Хүний нөөц захиргааны хэлтэс</a:t>
            </a:r>
            <a:endParaRPr lang="mn-MN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mn-MN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АНУ СОЛТ ЛЭЙК ХОТЫН АЯЛАЛ ЖУУЛЧЛАЛЫН ТӨВ, АНУ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" y="6495482"/>
            <a:ext cx="411320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dirty="0">
                <a:solidFill>
                  <a:schemeClr val="accent6">
                    <a:lumMod val="75000"/>
                  </a:schemeClr>
                </a:solidFill>
              </a:rPr>
              <a:t>БОЛОВСРОЛ, СУРГАЛТ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mn-M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БРИГАМ ЯНГИЙН ИХ СУРГУУЛЬ, АНУ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Бизнесийн удирдлагын бакалавр 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Хүний нөөц, хангамж нийлүүлэлтийн менежмент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mn-MN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PMI</a:t>
            </a:r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АНУ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Төслийн удирдлага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mn-MN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LEAN SIX SIGMA</a:t>
            </a:r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АНУ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 sigma,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процессийн менежмент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18007" y="2819400"/>
            <a:ext cx="243999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ТӨСЛҮҮД</a:t>
            </a:r>
          </a:p>
          <a:p>
            <a:endParaRPr lang="mn-MN" sz="1100" dirty="0">
              <a:solidFill>
                <a:schemeClr val="accent6">
                  <a:lumMod val="7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Харилцагчийн замналын судалгаа, зөвлөх үйлчилгээ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Бизнесийн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өөр салбарын 5 байгууллагад хэрэгжүүлсэн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</a:pPr>
            <a:endParaRPr lang="mn-M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Ү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йлчилгээний төгөлдөршлийг нэвтрүүлэх”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Бизнесийн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өөр салбарын 2 байгууллагад хэрэгжүүлсэн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mn-M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Харилцагчийн үйлчилгээний судалгаа, мониторинг, үнэлгээ – Бизнесийн  2 өөр салбарын 2 байгууллагад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</a:pPr>
            <a:endParaRPr lang="mn-M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Голомт банк төслийн удирдлагын нэгжийг үүсгэн байгуулсан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</a:pPr>
            <a:endParaRPr lang="mn-M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Lean Six Sigma Process Improvement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Дотоод үйл ажиллагааны процесс сайжруулалт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</a:pP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Entraide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Congo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– Конго улсын жижиг дунд бизнес эрхлэгчдийг дэмжих төсөл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800" y="1679138"/>
            <a:ext cx="28194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>
                <a:solidFill>
                  <a:schemeClr val="accent6">
                    <a:lumMod val="75000"/>
                  </a:schemeClr>
                </a:solidFill>
              </a:rPr>
              <a:t>МЭРГЭШСЭН ТАЛБАР</a:t>
            </a:r>
          </a:p>
          <a:p>
            <a:endParaRPr lang="mn-MN" sz="1000" dirty="0">
              <a:solidFill>
                <a:schemeClr val="accent6">
                  <a:lumMod val="7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Харилцагчийн үйлчилгээ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Төслийн удирдлага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9178E1-734A-4E19-B25C-AA8F89498171}"/>
              </a:ext>
            </a:extLst>
          </p:cNvPr>
          <p:cNvSpPr txBox="1"/>
          <p:nvPr/>
        </p:nvSpPr>
        <p:spPr>
          <a:xfrm>
            <a:off x="3413369" y="1673276"/>
            <a:ext cx="28194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n-M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mn-MN" sz="1000" dirty="0">
              <a:solidFill>
                <a:schemeClr val="accent6">
                  <a:lumMod val="7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Баримт бичгийн менежмент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Процессийн менежемент</a:t>
            </a:r>
            <a:endParaRPr lang="mn-MN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4093D97-6246-46C4-9176-9D0861B8CCDB}"/>
              </a:ext>
            </a:extLst>
          </p:cNvPr>
          <p:cNvSpPr txBox="1">
            <a:spLocks/>
          </p:cNvSpPr>
          <p:nvPr/>
        </p:nvSpPr>
        <p:spPr>
          <a:xfrm>
            <a:off x="4114800" y="-5861"/>
            <a:ext cx="2743200" cy="1683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lvl="1">
              <a:defRPr/>
            </a:pPr>
            <a:r>
              <a:rPr lang="mn-MN" sz="1500" dirty="0">
                <a:solidFill>
                  <a:schemeClr val="bg1"/>
                </a:solidFill>
                <a:latin typeface="+mj-lt"/>
                <a:cs typeface="Segoe UI" pitchFamily="34" charset="0"/>
              </a:rPr>
              <a:t>Зөвлөх үйлчилгээ, төслийн удирдлага, харилцагчийн үйлчилгээ</a:t>
            </a:r>
            <a:r>
              <a:rPr lang="en-US" sz="1500" dirty="0">
                <a:solidFill>
                  <a:schemeClr val="bg1"/>
                </a:solidFill>
                <a:latin typeface="+mj-lt"/>
                <a:cs typeface="Segoe UI" pitchFamily="34" charset="0"/>
              </a:rPr>
              <a:t>, </a:t>
            </a:r>
            <a:r>
              <a:rPr lang="mn-MN" sz="1500" dirty="0">
                <a:solidFill>
                  <a:schemeClr val="bg1"/>
                </a:solidFill>
                <a:latin typeface="+mj-lt"/>
                <a:cs typeface="Segoe UI" pitchFamily="34" charset="0"/>
              </a:rPr>
              <a:t>сургалт, процесс менежментийн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12+ </a:t>
            </a:r>
            <a:r>
              <a:rPr kumimoji="0" lang="mn-MN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жилийн ажлын туршлагатай.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0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1183</Words>
  <Application>Microsoft Office PowerPoint</Application>
  <PresentationFormat>On-screen Show (4:3)</PresentationFormat>
  <Paragraphs>236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Wingdings 2</vt:lpstr>
      <vt:lpstr>Office Theme</vt:lpstr>
      <vt:lpstr>БИ ЭКСПЕРТ КЛАУДС ХХК ҮЙЛЧИЛГЭЭНИЙ ТӨРӨЛ</vt:lpstr>
      <vt:lpstr>БИ ЭКСПЕРТ КЛАУДС ХХК БИЗНЕСИЙН ЗӨВЛӨХ ҮЙЛЧИЛГЭЭ</vt:lpstr>
      <vt:lpstr>БИ ЭКСПЕРТ КЛАУДС ХХК БИЗНЕСИЙН ЗӨВЛӨХ ҮЙЛЧИЛГЭЭ</vt:lpstr>
      <vt:lpstr>БИ ЭКСПЕРТ КЛАУДС ХХК БИЗНЕСИЙН ЗӨВЛӨХ ҮЙЛЧИЛГЭЭ</vt:lpstr>
      <vt:lpstr>БИ ЭКСПЕРТ КЛАУДС ХХК МАНАЙ ХАРИЛЦАГЧ БАЙГУУЛЛАГУУД</vt:lpstr>
      <vt:lpstr>БИ ЭКСПЕРТ КЛАУДС ХХК БИЗНЕСИЙН ЗӨВЛӨХҮҮДИЙН ТАНИЛЦУУЛГА</vt:lpstr>
      <vt:lpstr>А. НАНСАЛМАА NANSALMAA@CLOUDS.MN</vt:lpstr>
      <vt:lpstr>А. ТУЯА TUYA@CLOUDS.MN</vt:lpstr>
      <vt:lpstr>Б. ХАЛИУН KHALIUN@CLOUDS.MN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Б.ХАЛИУН KHALIUN@CLOUDS.MN</dc:title>
  <dc:creator>User</dc:creator>
  <cp:lastModifiedBy>IEE Consulting</cp:lastModifiedBy>
  <cp:revision>2</cp:revision>
  <dcterms:created xsi:type="dcterms:W3CDTF">2022-01-14T20:07:15Z</dcterms:created>
  <dcterms:modified xsi:type="dcterms:W3CDTF">2022-01-20T06:48:53Z</dcterms:modified>
</cp:coreProperties>
</file>