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D6F64-D349-400A-80F3-9DDA4D01D53C}" v="38" dt="2022-01-15T16:35:58.871"/>
    <p1510:client id="{A3CFC22A-130F-4C7F-81AF-81BB6E8E3036}" v="3" dt="2022-01-15T17:16:45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2046" y="2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EE Consulting" userId="7dfb721c18fcd23d" providerId="LiveId" clId="{5F8D6F64-D349-400A-80F3-9DDA4D01D53C}"/>
    <pc:docChg chg="undo redo custSel addSld modSld modMainMaster">
      <pc:chgData name="IEE Consulting" userId="7dfb721c18fcd23d" providerId="LiveId" clId="{5F8D6F64-D349-400A-80F3-9DDA4D01D53C}" dt="2022-01-15T16:42:30.835" v="3162" actId="6549"/>
      <pc:docMkLst>
        <pc:docMk/>
      </pc:docMkLst>
      <pc:sldChg chg="addSp delSp modSp mod">
        <pc:chgData name="IEE Consulting" userId="7dfb721c18fcd23d" providerId="LiveId" clId="{5F8D6F64-D349-400A-80F3-9DDA4D01D53C}" dt="2022-01-15T16:42:23.882" v="3161" actId="403"/>
        <pc:sldMkLst>
          <pc:docMk/>
          <pc:sldMk cId="0" sldId="256"/>
        </pc:sldMkLst>
        <pc:spChg chg="mod">
          <ac:chgData name="IEE Consulting" userId="7dfb721c18fcd23d" providerId="LiveId" clId="{5F8D6F64-D349-400A-80F3-9DDA4D01D53C}" dt="2022-01-15T08:01:31.090" v="273" actId="2057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IEE Consulting" userId="7dfb721c18fcd23d" providerId="LiveId" clId="{5F8D6F64-D349-400A-80F3-9DDA4D01D53C}" dt="2022-01-15T12:51:11.285" v="1378" actId="1035"/>
          <ac:spMkLst>
            <pc:docMk/>
            <pc:sldMk cId="0" sldId="256"/>
            <ac:spMk id="11" creationId="{D40FDADE-9D64-4D64-A4AE-75A706438488}"/>
          </ac:spMkLst>
        </pc:spChg>
        <pc:spChg chg="mod">
          <ac:chgData name="IEE Consulting" userId="7dfb721c18fcd23d" providerId="LiveId" clId="{5F8D6F64-D349-400A-80F3-9DDA4D01D53C}" dt="2022-01-15T16:20:00.635" v="2223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2:51:00.890" v="1371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08:07.245" v="1910" actId="6549"/>
          <ac:spMkLst>
            <pc:docMk/>
            <pc:sldMk cId="0" sldId="256"/>
            <ac:spMk id="24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2:51:11.285" v="1378" actId="1035"/>
          <ac:spMkLst>
            <pc:docMk/>
            <pc:sldMk cId="0" sldId="256"/>
            <ac:spMk id="27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42:23.882" v="3161" actId="403"/>
          <ac:spMkLst>
            <pc:docMk/>
            <pc:sldMk cId="0" sldId="256"/>
            <ac:spMk id="29" creationId="{00000000-0000-0000-0000-000000000000}"/>
          </ac:spMkLst>
        </pc:spChg>
        <pc:picChg chg="del mod">
          <ac:chgData name="IEE Consulting" userId="7dfb721c18fcd23d" providerId="LiveId" clId="{5F8D6F64-D349-400A-80F3-9DDA4D01D53C}" dt="2022-01-15T16:02:18.085" v="1750" actId="478"/>
          <ac:picMkLst>
            <pc:docMk/>
            <pc:sldMk cId="0" sldId="256"/>
            <ac:picMk id="26" creationId="{00000000-0000-0000-0000-000000000000}"/>
          </ac:picMkLst>
        </pc:picChg>
      </pc:sldChg>
      <pc:sldChg chg="addSp delSp modSp add mod">
        <pc:chgData name="IEE Consulting" userId="7dfb721c18fcd23d" providerId="LiveId" clId="{5F8D6F64-D349-400A-80F3-9DDA4D01D53C}" dt="2022-01-15T16:42:09.014" v="3155" actId="27636"/>
        <pc:sldMkLst>
          <pc:docMk/>
          <pc:sldMk cId="4118508659" sldId="257"/>
        </pc:sldMkLst>
        <pc:spChg chg="add mod">
          <ac:chgData name="IEE Consulting" userId="7dfb721c18fcd23d" providerId="LiveId" clId="{5F8D6F64-D349-400A-80F3-9DDA4D01D53C}" dt="2022-01-15T09:09:08.586" v="1203" actId="404"/>
          <ac:spMkLst>
            <pc:docMk/>
            <pc:sldMk cId="4118508659" sldId="257"/>
            <ac:spMk id="11" creationId="{D99178E1-734A-4E19-B25C-AA8F89498171}"/>
          </ac:spMkLst>
        </pc:spChg>
        <pc:spChg chg="mod">
          <ac:chgData name="IEE Consulting" userId="7dfb721c18fcd23d" providerId="LiveId" clId="{5F8D6F64-D349-400A-80F3-9DDA4D01D53C}" dt="2022-01-15T16:18:48.574" v="2213" actId="6549"/>
          <ac:spMkLst>
            <pc:docMk/>
            <pc:sldMk cId="4118508659" sldId="257"/>
            <ac:spMk id="22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20:18.806" v="2224" actId="1076"/>
          <ac:spMkLst>
            <pc:docMk/>
            <pc:sldMk cId="4118508659" sldId="257"/>
            <ac:spMk id="23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07:26.381" v="1905" actId="404"/>
          <ac:spMkLst>
            <pc:docMk/>
            <pc:sldMk cId="4118508659" sldId="257"/>
            <ac:spMk id="24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09:09:05.445" v="1200" actId="404"/>
          <ac:spMkLst>
            <pc:docMk/>
            <pc:sldMk cId="4118508659" sldId="257"/>
            <ac:spMk id="27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42:09.014" v="3155" actId="27636"/>
          <ac:spMkLst>
            <pc:docMk/>
            <pc:sldMk cId="4118508659" sldId="257"/>
            <ac:spMk id="29" creationId="{00000000-0000-0000-0000-000000000000}"/>
          </ac:spMkLst>
        </pc:spChg>
        <pc:picChg chg="del mod">
          <ac:chgData name="IEE Consulting" userId="7dfb721c18fcd23d" providerId="LiveId" clId="{5F8D6F64-D349-400A-80F3-9DDA4D01D53C}" dt="2022-01-15T16:01:57.613" v="1748" actId="21"/>
          <ac:picMkLst>
            <pc:docMk/>
            <pc:sldMk cId="4118508659" sldId="257"/>
            <ac:picMk id="26" creationId="{00000000-0000-0000-0000-000000000000}"/>
          </ac:picMkLst>
        </pc:picChg>
      </pc:sldChg>
      <pc:sldChg chg="modSp add mod">
        <pc:chgData name="IEE Consulting" userId="7dfb721c18fcd23d" providerId="LiveId" clId="{5F8D6F64-D349-400A-80F3-9DDA4D01D53C}" dt="2022-01-15T16:42:30.835" v="3162" actId="6549"/>
        <pc:sldMkLst>
          <pc:docMk/>
          <pc:sldMk cId="4033477875" sldId="258"/>
        </pc:sldMkLst>
        <pc:spChg chg="mod">
          <ac:chgData name="IEE Consulting" userId="7dfb721c18fcd23d" providerId="LiveId" clId="{5F8D6F64-D349-400A-80F3-9DDA4D01D53C}" dt="2022-01-15T16:07:00.060" v="1895" actId="20577"/>
          <ac:spMkLst>
            <pc:docMk/>
            <pc:sldMk cId="4033477875" sldId="258"/>
            <ac:spMk id="2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16:46.167" v="2152"/>
          <ac:spMkLst>
            <pc:docMk/>
            <pc:sldMk cId="4033477875" sldId="258"/>
            <ac:spMk id="11" creationId="{D40FDADE-9D64-4D64-A4AE-75A706438488}"/>
          </ac:spMkLst>
        </pc:spChg>
        <pc:spChg chg="mod">
          <ac:chgData name="IEE Consulting" userId="7dfb721c18fcd23d" providerId="LiveId" clId="{5F8D6F64-D349-400A-80F3-9DDA4D01D53C}" dt="2022-01-15T16:27:11.027" v="2634" actId="20577"/>
          <ac:spMkLst>
            <pc:docMk/>
            <pc:sldMk cId="4033477875" sldId="258"/>
            <ac:spMk id="22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36:26.057" v="2958" actId="404"/>
          <ac:spMkLst>
            <pc:docMk/>
            <pc:sldMk cId="4033477875" sldId="258"/>
            <ac:spMk id="23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42:30.835" v="3162" actId="6549"/>
          <ac:spMkLst>
            <pc:docMk/>
            <pc:sldMk cId="4033477875" sldId="258"/>
            <ac:spMk id="24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17:06.443" v="2157" actId="108"/>
          <ac:spMkLst>
            <pc:docMk/>
            <pc:sldMk cId="4033477875" sldId="258"/>
            <ac:spMk id="27" creationId="{00000000-0000-0000-0000-000000000000}"/>
          </ac:spMkLst>
        </pc:spChg>
        <pc:spChg chg="mod">
          <ac:chgData name="IEE Consulting" userId="7dfb721c18fcd23d" providerId="LiveId" clId="{5F8D6F64-D349-400A-80F3-9DDA4D01D53C}" dt="2022-01-15T16:14:13.790" v="2098" actId="20577"/>
          <ac:spMkLst>
            <pc:docMk/>
            <pc:sldMk cId="4033477875" sldId="258"/>
            <ac:spMk id="29" creationId="{00000000-0000-0000-0000-000000000000}"/>
          </ac:spMkLst>
        </pc:spChg>
      </pc:sldChg>
      <pc:sldMasterChg chg="addSp modSp">
        <pc:chgData name="IEE Consulting" userId="7dfb721c18fcd23d" providerId="LiveId" clId="{5F8D6F64-D349-400A-80F3-9DDA4D01D53C}" dt="2022-01-15T16:02:09.169" v="1749"/>
        <pc:sldMasterMkLst>
          <pc:docMk/>
          <pc:sldMasterMk cId="0" sldId="2147483648"/>
        </pc:sldMasterMkLst>
        <pc:picChg chg="add mod">
          <ac:chgData name="IEE Consulting" userId="7dfb721c18fcd23d" providerId="LiveId" clId="{5F8D6F64-D349-400A-80F3-9DDA4D01D53C}" dt="2022-01-15T16:02:09.169" v="1749"/>
          <ac:picMkLst>
            <pc:docMk/>
            <pc:sldMasterMk cId="0" sldId="2147483648"/>
            <ac:picMk id="7" creationId="{DD0C123E-AE6F-4081-92E2-09E4EBA2C878}"/>
          </ac:picMkLst>
        </pc:picChg>
      </pc:sldMasterChg>
    </pc:docChg>
  </pc:docChgLst>
  <pc:docChgLst>
    <pc:chgData name="IEE Consulting" userId="7dfb721c18fcd23d" providerId="LiveId" clId="{A3CFC22A-130F-4C7F-81AF-81BB6E8E3036}"/>
    <pc:docChg chg="undo custSel modSld modMainMaster">
      <pc:chgData name="IEE Consulting" userId="7dfb721c18fcd23d" providerId="LiveId" clId="{A3CFC22A-130F-4C7F-81AF-81BB6E8E3036}" dt="2022-01-15T17:45:59.556" v="190" actId="20577"/>
      <pc:docMkLst>
        <pc:docMk/>
      </pc:docMkLst>
      <pc:sldChg chg="addSp delSp modSp mod">
        <pc:chgData name="IEE Consulting" userId="7dfb721c18fcd23d" providerId="LiveId" clId="{A3CFC22A-130F-4C7F-81AF-81BB6E8E3036}" dt="2022-01-15T17:17:53.986" v="170" actId="3064"/>
        <pc:sldMkLst>
          <pc:docMk/>
          <pc:sldMk cId="0" sldId="256"/>
        </pc:sldMkLst>
        <pc:spChg chg="add del mod">
          <ac:chgData name="IEE Consulting" userId="7dfb721c18fcd23d" providerId="LiveId" clId="{A3CFC22A-130F-4C7F-81AF-81BB6E8E3036}" dt="2022-01-15T17:16:18.127" v="160"/>
          <ac:spMkLst>
            <pc:docMk/>
            <pc:sldMk cId="0" sldId="256"/>
            <ac:spMk id="3" creationId="{E25E08E1-A547-4146-8329-5A9199E09E02}"/>
          </ac:spMkLst>
        </pc:spChg>
        <pc:spChg chg="mod">
          <ac:chgData name="IEE Consulting" userId="7dfb721c18fcd23d" providerId="LiveId" clId="{A3CFC22A-130F-4C7F-81AF-81BB6E8E3036}" dt="2022-01-15T16:58:30.414" v="1" actId="6549"/>
          <ac:spMkLst>
            <pc:docMk/>
            <pc:sldMk cId="0" sldId="256"/>
            <ac:spMk id="24" creationId="{00000000-0000-0000-0000-000000000000}"/>
          </ac:spMkLst>
        </pc:spChg>
        <pc:spChg chg="mod">
          <ac:chgData name="IEE Consulting" userId="7dfb721c18fcd23d" providerId="LiveId" clId="{A3CFC22A-130F-4C7F-81AF-81BB6E8E3036}" dt="2022-01-15T17:17:53.986" v="170" actId="3064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IEE Consulting" userId="7dfb721c18fcd23d" providerId="LiveId" clId="{A3CFC22A-130F-4C7F-81AF-81BB6E8E3036}" dt="2022-01-15T17:45:59.556" v="190" actId="20577"/>
        <pc:sldMkLst>
          <pc:docMk/>
          <pc:sldMk cId="4118508659" sldId="257"/>
        </pc:sldMkLst>
        <pc:spChg chg="mod">
          <ac:chgData name="IEE Consulting" userId="7dfb721c18fcd23d" providerId="LiveId" clId="{A3CFC22A-130F-4C7F-81AF-81BB6E8E3036}" dt="2022-01-15T17:11:38.187" v="144" actId="1076"/>
          <ac:spMkLst>
            <pc:docMk/>
            <pc:sldMk cId="4118508659" sldId="257"/>
            <ac:spMk id="2" creationId="{00000000-0000-0000-0000-000000000000}"/>
          </ac:spMkLst>
        </pc:spChg>
        <pc:spChg chg="add mod">
          <ac:chgData name="IEE Consulting" userId="7dfb721c18fcd23d" providerId="LiveId" clId="{A3CFC22A-130F-4C7F-81AF-81BB6E8E3036}" dt="2022-01-15T17:45:59.556" v="190" actId="20577"/>
          <ac:spMkLst>
            <pc:docMk/>
            <pc:sldMk cId="4118508659" sldId="257"/>
            <ac:spMk id="12" creationId="{84093D97-6246-46C4-9176-9D0861B8CCDB}"/>
          </ac:spMkLst>
        </pc:spChg>
        <pc:spChg chg="mod">
          <ac:chgData name="IEE Consulting" userId="7dfb721c18fcd23d" providerId="LiveId" clId="{A3CFC22A-130F-4C7F-81AF-81BB6E8E3036}" dt="2022-01-15T17:06:06.183" v="18" actId="404"/>
          <ac:spMkLst>
            <pc:docMk/>
            <pc:sldMk cId="4118508659" sldId="257"/>
            <ac:spMk id="22" creationId="{00000000-0000-0000-0000-000000000000}"/>
          </ac:spMkLst>
        </pc:spChg>
        <pc:spChg chg="mod">
          <ac:chgData name="IEE Consulting" userId="7dfb721c18fcd23d" providerId="LiveId" clId="{A3CFC22A-130F-4C7F-81AF-81BB6E8E3036}" dt="2022-01-15T17:06:43.346" v="19" actId="404"/>
          <ac:spMkLst>
            <pc:docMk/>
            <pc:sldMk cId="4118508659" sldId="257"/>
            <ac:spMk id="23" creationId="{00000000-0000-0000-0000-000000000000}"/>
          </ac:spMkLst>
        </pc:spChg>
        <pc:spChg chg="del mod">
          <ac:chgData name="IEE Consulting" userId="7dfb721c18fcd23d" providerId="LiveId" clId="{A3CFC22A-130F-4C7F-81AF-81BB6E8E3036}" dt="2022-01-15T17:16:53.656" v="167" actId="478"/>
          <ac:spMkLst>
            <pc:docMk/>
            <pc:sldMk cId="4118508659" sldId="257"/>
            <ac:spMk id="29" creationId="{00000000-0000-0000-0000-000000000000}"/>
          </ac:spMkLst>
        </pc:spChg>
      </pc:sldChg>
      <pc:sldChg chg="addSp delSp modSp mod">
        <pc:chgData name="IEE Consulting" userId="7dfb721c18fcd23d" providerId="LiveId" clId="{A3CFC22A-130F-4C7F-81AF-81BB6E8E3036}" dt="2022-01-15T17:17:46.609" v="169" actId="3064"/>
        <pc:sldMkLst>
          <pc:docMk/>
          <pc:sldMk cId="4033477875" sldId="258"/>
        </pc:sldMkLst>
        <pc:spChg chg="add mod">
          <ac:chgData name="IEE Consulting" userId="7dfb721c18fcd23d" providerId="LiveId" clId="{A3CFC22A-130F-4C7F-81AF-81BB6E8E3036}" dt="2022-01-15T17:17:46.609" v="169" actId="3064"/>
          <ac:spMkLst>
            <pc:docMk/>
            <pc:sldMk cId="4033477875" sldId="258"/>
            <ac:spMk id="12" creationId="{B7894830-4638-4B65-93F2-75ED8071F389}"/>
          </ac:spMkLst>
        </pc:spChg>
        <pc:spChg chg="del mod">
          <ac:chgData name="IEE Consulting" userId="7dfb721c18fcd23d" providerId="LiveId" clId="{A3CFC22A-130F-4C7F-81AF-81BB6E8E3036}" dt="2022-01-15T17:16:37.026" v="163" actId="478"/>
          <ac:spMkLst>
            <pc:docMk/>
            <pc:sldMk cId="4033477875" sldId="258"/>
            <ac:spMk id="29" creationId="{00000000-0000-0000-0000-000000000000}"/>
          </ac:spMkLst>
        </pc:spChg>
      </pc:sldChg>
      <pc:sldMasterChg chg="modSldLayout">
        <pc:chgData name="IEE Consulting" userId="7dfb721c18fcd23d" providerId="LiveId" clId="{A3CFC22A-130F-4C7F-81AF-81BB6E8E3036}" dt="2022-01-15T17:04:09.927" v="3" actId="478"/>
        <pc:sldMasterMkLst>
          <pc:docMk/>
          <pc:sldMasterMk cId="0" sldId="2147483648"/>
        </pc:sldMasterMkLst>
        <pc:sldLayoutChg chg="delSp modSp mod">
          <pc:chgData name="IEE Consulting" userId="7dfb721c18fcd23d" providerId="LiveId" clId="{A3CFC22A-130F-4C7F-81AF-81BB6E8E3036}" dt="2022-01-15T17:04:09.927" v="3" actId="478"/>
          <pc:sldLayoutMkLst>
            <pc:docMk/>
            <pc:sldMasterMk cId="0" sldId="2147483648"/>
            <pc:sldLayoutMk cId="0" sldId="2147483649"/>
          </pc:sldLayoutMkLst>
          <pc:spChg chg="del mod">
            <ac:chgData name="IEE Consulting" userId="7dfb721c18fcd23d" providerId="LiveId" clId="{A3CFC22A-130F-4C7F-81AF-81BB6E8E3036}" dt="2022-01-15T17:04:09.927" v="3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E0A2-BB4D-4399-87E3-B708AC3521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82B19-7D60-4B37-9703-8FDD04EA6F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203729029_4102862626495753_2928657448689901984_n.png">
            <a:extLst>
              <a:ext uri="{FF2B5EF4-FFF2-40B4-BE49-F238E27FC236}">
                <a16:creationId xmlns:a16="http://schemas.microsoft.com/office/drawing/2014/main" id="{DD0C123E-AE6F-4081-92E2-09E4EBA2C87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029200" y="8383446"/>
            <a:ext cx="1690992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l"/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А.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НАНСАЛМАА</a:t>
            </a:r>
            <a:br>
              <a:rPr lang="mn-MN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NANSALMAA@CLOUDS.MN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2743200"/>
            <a:ext cx="6248400" cy="15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295400" y="5942806"/>
            <a:ext cx="6401594" cy="79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825262"/>
            <a:ext cx="41148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АЖЛЫН ТУРШЛАГА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БИ ЭКСПЕРТ КЛАУДС ХХК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(BEC)</a:t>
            </a:r>
            <a:endParaRPr lang="mn-MN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Гүйцэтгэх захирал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lvl="0"/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ГОЛОМТ БАНК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Харилцагчийн үйлчилгээний бодлого, хяналт хариуцсан захирал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lvl="0"/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МОБИКОМ КОРПОРАЦИ ХХК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Хэрэглэгчийн үйлчилгээ, мэдээлэл хариуцсан захирал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Менежер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Ахлах мэргэжилтэн, Мэргэжилтэн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Ахлах ажилтан, Ажилтан </a:t>
            </a: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НЬЮТЕЛ ХХК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Хүний нөөц хариуцсан менежер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lvl="0"/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НАРНЫ ЗАЙ СЕРВИС ХХК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Гүйцэтгэх захирал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6583666"/>
            <a:ext cx="41910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БОЛОВСРОЛ, СУРГАЛТ</a:t>
            </a:r>
          </a:p>
          <a:p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МОНГОЛ УЛСЫН </a:t>
            </a:r>
            <a:r>
              <a:rPr lang="ru-RU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ИХ СУРГУУЛ</a:t>
            </a: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Ь, МОНГОЛ</a:t>
            </a:r>
            <a:r>
              <a:rPr lang="ru-RU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 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Маркетинг, б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изнесийн уд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ирдлагын бакалавр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“SPRING” SINGAPORE</a:t>
            </a: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,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SINGAPORE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“Service Excellence”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багц сургалт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“Business Excellence Standards”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багц сургалт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“COPC”</a:t>
            </a: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,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 USA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“Service Management Training”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багц сургалт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,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Certified Silver Manager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2819400"/>
            <a:ext cx="2362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ТӨСЛҮҮД</a:t>
            </a: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Лавлах төв байгуулах, хүний нөөцийг бэлдэх, техник хангамж, технологийн шийдэл боловсруулах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үйлчилгээ, лавлах төв болон гүйцэтгэх удирдлага, ажилтнуудыг чадавхижуулах сургалт – Бизнесийн 20 гаруй салбарын 80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байгууллагад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замналын судалгааны төслүүд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6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6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Ү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йлчилгээний төгөлдөршлийг нэвтрүүлэх”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2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үйлчилгээний судалгаа, мониторинг, үнэлгээ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Үйл ажиллагааны оновчлол, сайжруулалт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1682262"/>
            <a:ext cx="2819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МЭРГЭШСЭН ТАЛБАР</a:t>
            </a: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Бодлого, стратеги зохицуулалт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Лавлах төвийн үйл ажиллагаа</a:t>
            </a:r>
            <a:endParaRPr lang="mn-MN" sz="1600" dirty="0"/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4114800" y="-5861"/>
            <a:ext cx="2743200" cy="1683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Гүйцэтгэх удирдлага, бодлого, стратеги тодорхойлолт, зөвлөх үйлчилгээ, харилцагчийн үйлчилгээ, лавлах төв, хүний нөөц, сургалт, гүйцэтгэлийн удирдлагын 15</a:t>
            </a:r>
            <a:r>
              <a:rPr lang="en-US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+</a:t>
            </a: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 </a:t>
            </a:r>
            <a:r>
              <a:rPr kumimoji="0" lang="mn-MN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жилийн ажлын туршлагатай.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FDADE-9D64-4D64-A4AE-75A706438488}"/>
              </a:ext>
            </a:extLst>
          </p:cNvPr>
          <p:cNvSpPr txBox="1"/>
          <p:nvPr/>
        </p:nvSpPr>
        <p:spPr>
          <a:xfrm>
            <a:off x="3413369" y="1676400"/>
            <a:ext cx="2819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n-MN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Сургалт, мониторинг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Гүйцэтгэлийн удирдлага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Хүний нөөцийн удирдлага</a:t>
            </a:r>
            <a:endParaRPr lang="mn-MN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l"/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А.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ТУЯА</a:t>
            </a:r>
            <a:br>
              <a:rPr lang="mn-MN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TUYA@CLOUDS.MN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2743200"/>
            <a:ext cx="6248400" cy="15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295400" y="5942806"/>
            <a:ext cx="6401594" cy="79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825262"/>
            <a:ext cx="411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АЖЛЫН ТУРШЛАГА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mn-MN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БИ ЭКСПЕРТ КЛАУДС ХХК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Бизнесийн зөвлөх</a:t>
            </a:r>
          </a:p>
          <a:p>
            <a:pPr lvl="0"/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ДЭНЦҮ ДАТА АРТИСТ МОНГОЛ ХХК, ДЭНЦҮ ГРУПП, ЯПОН</a:t>
            </a:r>
          </a:p>
          <a:p>
            <a:pPr lvl="0"/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СЭНТРАЛ ЭКСПРЕСС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СИ ВИ ЭС ХХК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, </a:t>
            </a:r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ПРЕМИУМ ГРУПП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ВАЙКАТО ТАИНУИ ГРУПП, ШИНЭ ЗЕЛАНД</a:t>
            </a:r>
          </a:p>
          <a:p>
            <a:pPr lvl="0"/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КЕРРИ ГРУПП, ХОНГ КОНГ</a:t>
            </a:r>
          </a:p>
          <a:p>
            <a:pPr lvl="0"/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ДАЙНИД ИНК., АНУ</a:t>
            </a:r>
          </a:p>
          <a:p>
            <a:pPr lvl="0"/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ЭМ СИ ЭС ГРУПП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646" y="6660610"/>
            <a:ext cx="41910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БОЛОВСРОЛ, СУРГАЛТ</a:t>
            </a: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МОНГОЛ УЛСЫН 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ИХ СУРГУУЛ</a:t>
            </a:r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Ь, МОНГОЛ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 </a:t>
            </a:r>
            <a:endParaRPr lang="mn-MN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Электроникийн инженер бакалавр, магистр</a:t>
            </a:r>
          </a:p>
          <a:p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ВАЙКАТОГИЙН ИХ СУРГУУЛИЙН МЕНЕЖМЕНТИЙН СУРГУУЛЬ, ШИНЭ ЗЕЛАНД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Бизнесийн удирдлагын магистр</a:t>
            </a:r>
          </a:p>
          <a:p>
            <a:pPr lvl="0"/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МҮХАҮТ</a:t>
            </a: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Компанийн засаглалын сургалт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“SIT INSTITUTE” USA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Certified TESOL Coach using Computer Assisted Language Learning (CALL)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lvl="0"/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ХБНГУ-ЫН ЗГ GIZ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, GERMANY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Олон улсын түвшний мэргэшсэн менежер бэлтгэх сургалт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r>
              <a:rPr lang="mn-MN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МОНГОЛ-ЯПОНЫ ТӨВ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  <a:p>
            <a:pPr marL="117475" lvl="0" indent="-117475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anose="020B0604030504040204" pitchFamily="34" charset="0"/>
              </a:rPr>
              <a:t>Бизнесийн үндсэн сургалт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5800" y="2819400"/>
            <a:ext cx="2362200" cy="531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ТӨСЛҮҮД</a:t>
            </a:r>
          </a:p>
          <a:p>
            <a:endParaRPr lang="mn-MN"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үйлчилгээ, лавлах төв болон гүйцэтгэх удирдлага, ажилтнуудыг чадавхижуулах сургалт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mn-M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замналын судалгааны төслүүд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 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mn-M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Ү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йлчилгээний төгөлдөршлийг нэвтрүүлэх”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2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үйлчилгээний судалгаа, мониторинг, үнэлгээ – Бизнесийн  4 өөр салбарын 4 байгууллагад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Үйл ажиллагааны оновчлол, сайжруулалт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Компаний засаглал сайжруулах, байгууллагын соёл бүрдүүлэх, комплаенс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Байгууллагын дотоод үйл ажиллагааг сайжруулах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1682262"/>
            <a:ext cx="2819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МЭРГЭШСЭН ТАЛБАР</a:t>
            </a: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Процессийн оновчлол хийх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Комплаенс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FDADE-9D64-4D64-A4AE-75A706438488}"/>
              </a:ext>
            </a:extLst>
          </p:cNvPr>
          <p:cNvSpPr txBox="1"/>
          <p:nvPr/>
        </p:nvSpPr>
        <p:spPr>
          <a:xfrm>
            <a:off x="3413369" y="1676400"/>
            <a:ext cx="2819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n-MN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Сургалт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Байгууллагын дотоод үйл ажиллагааг оновчлох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7894830-4638-4B65-93F2-75ED8071F389}"/>
              </a:ext>
            </a:extLst>
          </p:cNvPr>
          <p:cNvSpPr txBox="1">
            <a:spLocks/>
          </p:cNvSpPr>
          <p:nvPr/>
        </p:nvSpPr>
        <p:spPr>
          <a:xfrm>
            <a:off x="4114800" y="-5861"/>
            <a:ext cx="2743200" cy="1683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Үйл ажиллагааны удирдлага, техникийн борлуулалт, зөвлөх үйлчилгээ, сургалт, харилцагчийн үйлчилгээний 15</a:t>
            </a:r>
            <a:r>
              <a:rPr lang="en-US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+</a:t>
            </a: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 </a:t>
            </a:r>
            <a:r>
              <a:rPr kumimoji="0" lang="mn-MN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жилийн ажлын туршлагатай.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7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676399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l"/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Б.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ХАЛИУН</a:t>
            </a:r>
            <a:br>
              <a:rPr lang="mn-MN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KHALIUN@CLOUDS.MN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2743200"/>
            <a:ext cx="6248400" cy="15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295400" y="5942806"/>
            <a:ext cx="6401594" cy="79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825262"/>
            <a:ext cx="411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АЖЛЫН ТУРШЛАГА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mn-M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 ЭКСПЕРТ КЛАУДС ХХК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(BEC) </a:t>
            </a:r>
            <a:endParaRPr lang="mn-M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зөвлөх</a:t>
            </a: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ГОЛОМТ БАНК 	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Харилцагчийн үйлчилгээний газар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Төслийн удирдлагын хэлтэс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Сувгийн удирдлагын газар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АНУ ПОЛИНЕЗИЙН СОЁЛЫН ТӨВ, АНУ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Аялал жуулчлалын төв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ОЮУ ТОЛГОЙ ХХК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Хүний нөөц захиргааны хэлтэс</a:t>
            </a:r>
            <a:endParaRPr lang="mn-M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АНУ СОЛТ ЛЭЙК ХОТЫН АЯЛАЛ ЖУУЛЧЛАЛЫН ТӨВ, АНУ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6495482"/>
            <a:ext cx="411320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БОЛОВСРОЛ, СУРГАЛТ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БРИГАМ ЯНГИЙН ИХ СУРГУУЛЬ, АНУ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удирдлагын бакалавр 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Хүний нөөц, хангамж нийлүүлэлтийн менежмент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PMI</a:t>
            </a: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АНУ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Төслийн удирдлага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mn-M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LEAN SIX SIGMA</a:t>
            </a:r>
            <a:r>
              <a:rPr lang="mn-M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АНУ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 sigma,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процессийн менежмент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8007" y="2819400"/>
            <a:ext cx="243999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600" dirty="0">
                <a:solidFill>
                  <a:schemeClr val="accent6">
                    <a:lumMod val="75000"/>
                  </a:schemeClr>
                </a:solidFill>
              </a:rPr>
              <a:t>ТӨСЛҮҮД</a:t>
            </a:r>
          </a:p>
          <a:p>
            <a:endParaRPr lang="mn-MN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замналын судалгаа, зөвлөх үйлчилгээ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5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Ү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йлчилгээний төгөлдөршлийг нэвтрүүлэх”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Бизнесийн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өөр салбарын 2 байгууллагад хэрэгжүүлсэн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үйлчилгээний судалгаа, мониторинг, үнэлгээ – Бизнесийн  2 өөр салбарын 2 байгууллагад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Голомт банк төслийн удирдлагын нэгжийг үүсгэн байгуулсан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Lean Six Sigma Process Improvement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Дотоод үйл ажиллагааны процесс сайжруулалт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</a:pP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Entraide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Congo</a:t>
            </a:r>
            <a:r>
              <a:rPr lang="mn-M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– Конго улсын жижиг дунд бизнес эрхлэгчдийг дэмжих төсөл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1679138"/>
            <a:ext cx="28194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>
                <a:solidFill>
                  <a:schemeClr val="accent6">
                    <a:lumMod val="75000"/>
                  </a:schemeClr>
                </a:solidFill>
              </a:rPr>
              <a:t>МЭРГЭШСЭН ТАЛБАР</a:t>
            </a:r>
          </a:p>
          <a:p>
            <a:endParaRPr lang="mn-MN" sz="10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Харилцагчийн үйлчилгээ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Төслийн удирдлага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178E1-734A-4E19-B25C-AA8F89498171}"/>
              </a:ext>
            </a:extLst>
          </p:cNvPr>
          <p:cNvSpPr txBox="1"/>
          <p:nvPr/>
        </p:nvSpPr>
        <p:spPr>
          <a:xfrm>
            <a:off x="3413369" y="1673276"/>
            <a:ext cx="28194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n-M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mn-MN" sz="1000" dirty="0">
              <a:solidFill>
                <a:schemeClr val="accent6">
                  <a:lumMod val="75000"/>
                </a:schemeClr>
              </a:solidFill>
            </a:endParaRP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Баримт бичгийн менежмент</a:t>
            </a:r>
          </a:p>
          <a:p>
            <a:pPr marL="117475" indent="-117475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Процессийн менежемент</a:t>
            </a:r>
            <a:endParaRPr lang="mn-MN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4093D97-6246-46C4-9176-9D0861B8CCDB}"/>
              </a:ext>
            </a:extLst>
          </p:cNvPr>
          <p:cNvSpPr txBox="1">
            <a:spLocks/>
          </p:cNvSpPr>
          <p:nvPr/>
        </p:nvSpPr>
        <p:spPr>
          <a:xfrm>
            <a:off x="4114800" y="-5861"/>
            <a:ext cx="2743200" cy="1683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lvl="1">
              <a:defRPr/>
            </a:pP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Зөвлөх үйлчилгээ, төслийн удирдлага, харилцагчийн үйлчилгээ</a:t>
            </a:r>
            <a:r>
              <a:rPr lang="en-US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, </a:t>
            </a:r>
            <a:r>
              <a:rPr lang="mn-MN" sz="1500" dirty="0">
                <a:solidFill>
                  <a:schemeClr val="bg1"/>
                </a:solidFill>
                <a:latin typeface="+mj-lt"/>
                <a:cs typeface="Segoe UI" pitchFamily="34" charset="0"/>
              </a:rPr>
              <a:t>сургалт, процесс менежментийн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12+ </a:t>
            </a:r>
            <a:r>
              <a:rPr kumimoji="0" lang="mn-MN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жилийн ажлын туршлагатай.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0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660</Words>
  <Application>Microsoft Office PowerPoint</Application>
  <PresentationFormat>On-screen Show (4:3)</PresentationFormat>
  <Paragraphs>162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А. НАНСАЛМАА NANSALMAA@CLOUDS.MN</vt:lpstr>
      <vt:lpstr>А. ТУЯА TUYA@CLOUDS.MN</vt:lpstr>
      <vt:lpstr>Б. ХАЛИУН KHALIUN@CLOUDS.MN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Б.ХАЛИУН KHALIUN@CLOUDS.MN</dc:title>
  <dc:creator>User</dc:creator>
  <cp:lastModifiedBy>IEE Consulting</cp:lastModifiedBy>
  <cp:revision>2</cp:revision>
  <dcterms:created xsi:type="dcterms:W3CDTF">2022-01-14T20:07:15Z</dcterms:created>
  <dcterms:modified xsi:type="dcterms:W3CDTF">2022-01-15T17:46:03Z</dcterms:modified>
</cp:coreProperties>
</file>