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15235" y="5491017"/>
            <a:ext cx="9001462" cy="1655762"/>
          </a:xfrm>
        </p:spPr>
        <p:txBody>
          <a:bodyPr/>
          <a:lstStyle/>
          <a:p>
            <a:r>
              <a:rPr lang="es-CO" dirty="0" smtClean="0"/>
              <a:t>ADRIANA MARCELA HERRERA RIAÑO.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376" r="773"/>
          <a:stretch/>
        </p:blipFill>
        <p:spPr>
          <a:xfrm>
            <a:off x="0" y="0"/>
            <a:ext cx="6375042" cy="69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effectLst/>
              </a:rPr>
              <a:t> </a:t>
            </a:r>
            <a:br>
              <a:rPr lang="es-CO" dirty="0">
                <a:effectLst/>
              </a:rPr>
            </a:br>
            <a:r>
              <a:rPr lang="es-CO" dirty="0" smtClean="0">
                <a:effectLst/>
              </a:rPr>
              <a:t>ANALISIS Y </a:t>
            </a:r>
            <a:r>
              <a:rPr lang="es-CO" dirty="0">
                <a:effectLst/>
              </a:rPr>
              <a:t/>
            </a:r>
            <a:br>
              <a:rPr lang="es-CO" dirty="0">
                <a:effectLst/>
              </a:rPr>
            </a:br>
            <a:r>
              <a:rPr lang="es-CO" dirty="0">
                <a:effectLst/>
              </a:rPr>
              <a:t>DESCRIPCION DE LAS REGLAS DEL </a:t>
            </a:r>
            <a:r>
              <a:rPr lang="es-CO" dirty="0" smtClean="0">
                <a:effectLst/>
              </a:rPr>
              <a:t>JUEGO</a:t>
            </a:r>
            <a:r>
              <a:rPr lang="es-CO" dirty="0">
                <a:effectLst/>
              </a:rPr>
              <a:t/>
            </a:r>
            <a:br>
              <a:rPr lang="es-CO" dirty="0">
                <a:effectLst/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7400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Road </a:t>
            </a:r>
            <a:r>
              <a:rPr lang="es-CO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Fighter</a:t>
            </a:r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 juego que trata de uno o dos automóviles que tienen que llegar a una meta, en la cual hay tiempo de llegada. Pasando por distintos tipos de niveles, donde se observa que va aumentando la dificultad a medida que el jugador va subiendo y ganando los niveles. Cada uno de estos jugadores experimentando obstáculos y ayudas a medida que el juego va corriendo. 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jugador se va a distinguir por el color del auto, el lugar en la pantalla y el nombre.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jugadores tienen sus propios enemigos, los cuales impiden que el recorrido de estos progrese de forma rápida y fácil.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choque suave con algún obstáculo lleva a que el carro del jugador merme de velocidad. Si el choque es fuerte y es por detrás al enemigo, este jugador explotará y perderá.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rozar al enemigo, el jugador pierde velocidad.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velocidad y distancia define el combustible que se va obteniendo. </a:t>
            </a:r>
          </a:p>
          <a:p>
            <a:pPr lvl="0" algn="just"/>
            <a:r>
              <a:rPr lang="es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el transcurso de camino el jugador puede adquirir una serie de premios los cuales consisten en un auto que se puede encontrar y subir el porcentaje de combustible. Y encontrar relojes los cuales ayudan para aumentar el tiempo y que la llegada a la meta sea más posible. 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5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O" dirty="0" smtClean="0">
                <a:effectLst/>
              </a:rPr>
              <a:t/>
            </a:r>
            <a:br>
              <a:rPr lang="es-CO" dirty="0" smtClean="0">
                <a:effectLst/>
              </a:rPr>
            </a:br>
            <a:r>
              <a:rPr lang="es-CO" dirty="0">
                <a:effectLst/>
              </a:rPr>
              <a:t/>
            </a:r>
            <a:br>
              <a:rPr lang="es-CO" dirty="0">
                <a:effectLst/>
              </a:rPr>
            </a:br>
            <a:r>
              <a:rPr lang="es-CO" dirty="0" smtClean="0">
                <a:effectLst/>
              </a:rPr>
              <a:t>PROTOTIPO </a:t>
            </a:r>
            <a:r>
              <a:rPr lang="es-CO" dirty="0">
                <a:effectLst/>
              </a:rPr>
              <a:t>GRAFICO </a:t>
            </a:r>
            <a:br>
              <a:rPr lang="es-CO" dirty="0">
                <a:effectLst/>
              </a:rPr>
            </a:br>
            <a:r>
              <a:rPr lang="es-CO" dirty="0">
                <a:effectLst/>
              </a:rPr>
              <a:t/>
            </a:r>
            <a:br>
              <a:rPr lang="es-CO" dirty="0">
                <a:effectLst/>
              </a:rPr>
            </a:b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1429178"/>
            <a:ext cx="7775818" cy="3477673"/>
          </a:xfrm>
        </p:spPr>
      </p:pic>
      <p:pic>
        <p:nvPicPr>
          <p:cNvPr id="2065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766" y="4963678"/>
            <a:ext cx="846202" cy="148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 r="1590" b="8345"/>
          <a:stretch>
            <a:fillRect/>
          </a:stretch>
        </p:blipFill>
        <p:spPr bwMode="auto">
          <a:xfrm flipH="1">
            <a:off x="3712982" y="4963339"/>
            <a:ext cx="929403" cy="15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Imagen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 b="6348"/>
          <a:stretch>
            <a:fillRect/>
          </a:stretch>
        </p:blipFill>
        <p:spPr bwMode="auto">
          <a:xfrm flipH="1">
            <a:off x="5254224" y="4963339"/>
            <a:ext cx="1006568" cy="15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Imagen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1038" r="17776" b="7196"/>
          <a:stretch>
            <a:fillRect/>
          </a:stretch>
        </p:blipFill>
        <p:spPr bwMode="auto">
          <a:xfrm flipH="1">
            <a:off x="7350925" y="5066683"/>
            <a:ext cx="776644" cy="15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9"/>
          <p:cNvSpPr>
            <a:spLocks noChangeArrowheads="1"/>
          </p:cNvSpPr>
          <p:nvPr/>
        </p:nvSpPr>
        <p:spPr bwMode="auto">
          <a:xfrm flipH="1">
            <a:off x="15090438" y="4421839"/>
            <a:ext cx="67161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ENEMIGOS.							          CARRO COMBUSTIBLE:</a:t>
            </a:r>
            <a:endParaRPr kumimoji="0" 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flipH="1">
            <a:off x="15090438" y="4963678"/>
            <a:ext cx="671614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Minivan: 		Runner: 		Fighter:</a:t>
            </a:r>
            <a:endParaRPr kumimoji="0" 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 flipH="1">
            <a:off x="15090438" y="5557562"/>
            <a:ext cx="6716141" cy="2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cual si los jugadores chocan con </a:t>
            </a: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l, adquieren ganancia en cuanto al combustible.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82670" y="6478597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  Minivan</a:t>
            </a: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s-CO" b="1" dirty="0" smtClean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s-CO" b="1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Runner</a:t>
            </a:r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s-CO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         </a:t>
            </a:r>
            <a:r>
              <a:rPr lang="es-CO" b="1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Fighter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8127569" y="4945059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Calibri" panose="020F0502020204030204" pitchFamily="34" charset="0"/>
              </a:rPr>
              <a:t>CARRO COMBUSTIBLE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622629" y="5287272"/>
            <a:ext cx="720253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0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cual si los jugadores chocan con él, adquieren ganancia en cuanto al combustible.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LIBRERÍA </a:t>
            </a:r>
            <a:r>
              <a:rPr lang="es-CO" dirty="0">
                <a:effectLst/>
              </a:rPr>
              <a:t>GRAFICA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04109"/>
            <a:ext cx="10353762" cy="468283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CO" sz="29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</a:p>
          <a:p>
            <a:pPr marL="0" indent="0" algn="just">
              <a:buNone/>
            </a:pPr>
            <a:r>
              <a:rPr lang="es-CO" sz="29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 una perspectiva de lo que se trata el desarrollo de una parte muy importante de una aplicación si deseamos distribuirla. Gracias a </a:t>
            </a:r>
            <a:r>
              <a:rPr lang="es-CO" sz="2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veremos cómo interactuar con el usuario pidiéndole el ingreso de datos, capturando la pulsación de teclas, movimientos del mouse, entre algunas de las cosas que podremos lograr.</a:t>
            </a:r>
          </a:p>
          <a:p>
            <a:pPr lvl="0" algn="just"/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Etiquetas (</a:t>
            </a:r>
            <a:r>
              <a:rPr lang="es-CO" sz="2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útiles en la construcción de interfaces y formularios. </a:t>
            </a:r>
          </a:p>
          <a:p>
            <a:pPr lvl="0" algn="just"/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Botones (</a:t>
            </a:r>
            <a:r>
              <a:rPr lang="es-CO" sz="2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Donde podemos crear los botones los cuales pueden contener texto o imágenes y se les puede asociar funciones o métodos, que al hacer clic sobre ellos </a:t>
            </a:r>
            <a:r>
              <a:rPr lang="es-CO" sz="2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encargara de llamar automáticamente a ese método o función y ejecutara el código </a:t>
            </a:r>
            <a:r>
              <a:rPr lang="es-CO" sz="2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contenido dentro de ellos.</a:t>
            </a:r>
          </a:p>
          <a:p>
            <a:pPr lvl="0" algn="just"/>
            <a:r>
              <a:rPr lang="es-CO" sz="2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cual permite insertar imágenes a la ventada, indicando en qué posición la queremos.</a:t>
            </a:r>
          </a:p>
          <a:p>
            <a:pPr lvl="0" algn="just"/>
            <a:r>
              <a:rPr lang="es-CO" sz="2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Podemos llamar a funciones o métodos, en este caso llamamos a la función 'función' que va a imprimir.</a:t>
            </a:r>
          </a:p>
          <a:p>
            <a:pPr lvl="0" algn="just"/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Pack, </a:t>
            </a:r>
            <a:r>
              <a:rPr lang="es-CO" sz="2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Place: </a:t>
            </a:r>
            <a:r>
              <a:rPr lang="es-CO" sz="2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 esto declaramos en nuestra ventada la ubicación en la misma, sino se hace en la etiqueta no aparcera en la ventana</a:t>
            </a:r>
            <a:r>
              <a:rPr lang="es-CO" sz="2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sz="2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07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3175</TotalTime>
  <Words>437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Times New Roman</vt:lpstr>
      <vt:lpstr>Damask</vt:lpstr>
      <vt:lpstr>Presentación de PowerPoint</vt:lpstr>
      <vt:lpstr>  ANALISIS Y  DESCRIPCION DE LAS REGLAS DEL JUEGO </vt:lpstr>
      <vt:lpstr>  PROTOTIPO GRAFICO   </vt:lpstr>
      <vt:lpstr>LIBRERÍA GRAFICA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FIGHTER</dc:title>
  <dc:creator>Usuario de Windows</dc:creator>
  <cp:lastModifiedBy>Usuario de Windows</cp:lastModifiedBy>
  <cp:revision>7</cp:revision>
  <dcterms:created xsi:type="dcterms:W3CDTF">2017-04-15T04:00:22Z</dcterms:created>
  <dcterms:modified xsi:type="dcterms:W3CDTF">2017-04-19T01:11:20Z</dcterms:modified>
</cp:coreProperties>
</file>