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99F666-9B04-46D8-BB79-392EE03F1CC8}" type="datetimeFigureOut">
              <a:rPr lang="es-ES" smtClean="0"/>
              <a:pPr/>
              <a:t>31/10/2018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172F1E-14EC-480A-B5F9-E2EFD204FFE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Unit1-partIII: </a:t>
            </a:r>
            <a:r>
              <a:rPr lang="es-ES" dirty="0" err="1" smtClean="0"/>
              <a:t>access</a:t>
            </a:r>
            <a:r>
              <a:rPr lang="es-ES" dirty="0" smtClean="0"/>
              <a:t> XML </a:t>
            </a:r>
            <a:r>
              <a:rPr lang="es-ES" dirty="0" err="1" smtClean="0"/>
              <a:t>using</a:t>
            </a:r>
            <a:r>
              <a:rPr lang="es-ES" dirty="0" smtClean="0"/>
              <a:t> JAXB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Java </a:t>
            </a:r>
            <a:r>
              <a:rPr lang="es-ES" dirty="0" err="1" smtClean="0"/>
              <a:t>Architecture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XML </a:t>
            </a:r>
            <a:r>
              <a:rPr lang="es-ES" dirty="0" err="1" smtClean="0"/>
              <a:t>Binding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ArrayList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357290" y="1560513"/>
          <a:ext cx="5857916" cy="4889500"/>
        </p:xfrm>
        <a:graphic>
          <a:graphicData uri="http://schemas.openxmlformats.org/drawingml/2006/table">
            <a:tbl>
              <a:tblPr/>
              <a:tblGrid>
                <a:gridCol w="1884523"/>
                <a:gridCol w="3973393"/>
              </a:tblGrid>
              <a:tr h="38989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size()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Devuelve el número de elementos (int)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add(X)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Añade el objeto X al final. Devuelve true.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add(posición, X)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Inserta el objeto X en la posición indicada.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get(posicion)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Devuelve el elemento que está en la posición indicada.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remove(posicion)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Elimina el elemento que se encuentra en la posición indicada. Devuelve el elemento eliminado.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remove(X)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Elimina la primera ocurrencia del objeto X. Devuelve true si el elemento está en la lista.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94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clear()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Elimina todos los elementos.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978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set(posición, X)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Sustituye el elemento que se encuentra en la posición indicada por el objeto X. Devuelve el elemento sustituido.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contains(X)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</a:rPr>
                        <a:t>Comprueba si la colección contiene al objeto X. Devuelve true o false.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latin typeface="verdana"/>
                          <a:cs typeface="Courier New"/>
                        </a:rPr>
                        <a:t>indexOf(X)</a:t>
                      </a:r>
                      <a:endParaRPr lang="es-ES" sz="130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 dirty="0">
                          <a:latin typeface="verdana"/>
                        </a:rPr>
                        <a:t>Devuelve la posición del objeto X. Si no existe devuelve -1</a:t>
                      </a:r>
                      <a:endParaRPr lang="es-ES" sz="1300" dirty="0"/>
                    </a:p>
                  </a:txBody>
                  <a:tcPr marL="48736" marR="48736" marT="0" marB="0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 6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JAXBContext</a:t>
            </a:r>
            <a:r>
              <a:rPr lang="es-ES" dirty="0" smtClean="0"/>
              <a:t> </a:t>
            </a:r>
            <a:r>
              <a:rPr lang="es-ES" dirty="0" smtClean="0"/>
              <a:t>contexto;</a:t>
            </a:r>
          </a:p>
          <a:p>
            <a:pPr lvl="1"/>
            <a:r>
              <a:rPr lang="es-ES" dirty="0" err="1" smtClean="0"/>
              <a:t>Unmarshaller</a:t>
            </a:r>
            <a:r>
              <a:rPr lang="es-ES" dirty="0" smtClean="0"/>
              <a:t> </a:t>
            </a:r>
            <a:r>
              <a:rPr lang="es-ES" dirty="0" smtClean="0"/>
              <a:t>u;</a:t>
            </a:r>
          </a:p>
          <a:p>
            <a:pPr lvl="1"/>
            <a:r>
              <a:rPr lang="es-ES" dirty="0" err="1" smtClean="0"/>
              <a:t>Marshaller</a:t>
            </a:r>
            <a:r>
              <a:rPr lang="es-ES" dirty="0" smtClean="0"/>
              <a:t> </a:t>
            </a:r>
            <a:r>
              <a:rPr lang="es-ES" dirty="0" smtClean="0"/>
              <a:t>m;</a:t>
            </a:r>
          </a:p>
          <a:p>
            <a:pPr lvl="1">
              <a:buNone/>
            </a:pPr>
            <a:r>
              <a:rPr lang="es-ES" dirty="0" smtClean="0"/>
              <a:t>(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word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more </a:t>
            </a:r>
            <a:r>
              <a:rPr lang="es-ES" dirty="0" err="1" smtClean="0"/>
              <a:t>details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JAXB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err="1" smtClean="0"/>
              <a:t>It’s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most</a:t>
            </a:r>
            <a:r>
              <a:rPr lang="es-ES" dirty="0" smtClean="0"/>
              <a:t> </a:t>
            </a:r>
            <a:r>
              <a:rPr lang="es-ES" dirty="0" err="1" smtClean="0"/>
              <a:t>powerful</a:t>
            </a:r>
            <a:r>
              <a:rPr lang="es-ES" dirty="0" smtClean="0"/>
              <a:t> and </a:t>
            </a:r>
            <a:r>
              <a:rPr lang="es-ES" dirty="0" err="1" smtClean="0"/>
              <a:t>modern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XML files.</a:t>
            </a:r>
          </a:p>
          <a:p>
            <a:r>
              <a:rPr lang="es-ES" dirty="0" smtClean="0"/>
              <a:t>JAXB </a:t>
            </a:r>
            <a:r>
              <a:rPr lang="es-ES" b="1" dirty="0" err="1" smtClean="0">
                <a:solidFill>
                  <a:srgbClr val="0070C0"/>
                </a:solidFill>
              </a:rPr>
              <a:t>converts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the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content</a:t>
            </a:r>
            <a:r>
              <a:rPr lang="es-ES" b="1" dirty="0" smtClean="0">
                <a:solidFill>
                  <a:srgbClr val="0070C0"/>
                </a:solidFill>
              </a:rPr>
              <a:t> of </a:t>
            </a:r>
            <a:r>
              <a:rPr lang="es-ES" b="1" dirty="0" err="1" smtClean="0">
                <a:solidFill>
                  <a:srgbClr val="0070C0"/>
                </a:solidFill>
              </a:rPr>
              <a:t>an</a:t>
            </a:r>
            <a:r>
              <a:rPr lang="es-ES" b="1" dirty="0" smtClean="0">
                <a:solidFill>
                  <a:srgbClr val="0070C0"/>
                </a:solidFill>
              </a:rPr>
              <a:t> XML </a:t>
            </a:r>
            <a:r>
              <a:rPr lang="es-ES" b="1" dirty="0" err="1" smtClean="0">
                <a:solidFill>
                  <a:srgbClr val="0070C0"/>
                </a:solidFill>
              </a:rPr>
              <a:t>file</a:t>
            </a:r>
            <a:r>
              <a:rPr lang="es-ES" b="1" dirty="0" smtClean="0">
                <a:solidFill>
                  <a:srgbClr val="0070C0"/>
                </a:solidFill>
              </a:rPr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r>
              <a:rPr lang="es-ES" dirty="0" smtClean="0"/>
              <a:t> of </a:t>
            </a:r>
            <a:r>
              <a:rPr lang="es-ES" b="1" dirty="0" err="1" smtClean="0">
                <a:solidFill>
                  <a:srgbClr val="0070C0"/>
                </a:solidFill>
              </a:rPr>
              <a:t>classes</a:t>
            </a:r>
            <a:r>
              <a:rPr lang="es-ES" b="1" dirty="0" smtClean="0">
                <a:solidFill>
                  <a:srgbClr val="0070C0"/>
                </a:solidFill>
              </a:rPr>
              <a:t> in Java </a:t>
            </a:r>
            <a:r>
              <a:rPr lang="es-ES" dirty="0" err="1" smtClean="0"/>
              <a:t>language</a:t>
            </a:r>
            <a:r>
              <a:rPr lang="es-ES" dirty="0" smtClean="0"/>
              <a:t>. </a:t>
            </a:r>
            <a:r>
              <a:rPr lang="es-ES" dirty="0" err="1" smtClean="0"/>
              <a:t>These</a:t>
            </a:r>
            <a:r>
              <a:rPr lang="es-ES" dirty="0" smtClean="0"/>
              <a:t> new </a:t>
            </a:r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</a:t>
            </a:r>
            <a:r>
              <a:rPr lang="es-ES" dirty="0" err="1" smtClean="0"/>
              <a:t>easily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u="sng" dirty="0" err="1" smtClean="0"/>
              <a:t>unmarshall</a:t>
            </a:r>
            <a:r>
              <a:rPr lang="es-ES" dirty="0" smtClean="0"/>
              <a:t>(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r>
              <a:rPr lang="es-ES" dirty="0" smtClean="0"/>
              <a:t> </a:t>
            </a:r>
            <a:r>
              <a:rPr lang="es-ES" dirty="0" err="1" smtClean="0"/>
              <a:t>reading</a:t>
            </a:r>
            <a:r>
              <a:rPr lang="es-ES" dirty="0" smtClean="0"/>
              <a:t> XML files) and </a:t>
            </a:r>
            <a:r>
              <a:rPr lang="es-ES" u="sng" dirty="0" err="1" smtClean="0"/>
              <a:t>marshall</a:t>
            </a:r>
            <a:r>
              <a:rPr lang="es-ES" dirty="0" smtClean="0"/>
              <a:t>(</a:t>
            </a:r>
            <a:r>
              <a:rPr lang="es-ES" dirty="0" err="1" smtClean="0"/>
              <a:t>create</a:t>
            </a:r>
            <a:r>
              <a:rPr lang="es-ES" dirty="0" smtClean="0"/>
              <a:t> XML files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r>
              <a:rPr lang="es-ES" dirty="0" smtClean="0"/>
              <a:t>) in </a:t>
            </a:r>
            <a:r>
              <a:rPr lang="es-ES" dirty="0" err="1" smtClean="0"/>
              <a:t>running</a:t>
            </a:r>
            <a:r>
              <a:rPr lang="es-ES" dirty="0" smtClean="0"/>
              <a:t> time. </a:t>
            </a:r>
          </a:p>
          <a:p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XML </a:t>
            </a:r>
            <a:r>
              <a:rPr lang="es-ES" dirty="0" err="1" smtClean="0"/>
              <a:t>file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XSD </a:t>
            </a:r>
            <a:r>
              <a:rPr lang="es-ES" dirty="0" err="1" smtClean="0"/>
              <a:t>file</a:t>
            </a:r>
            <a:r>
              <a:rPr lang="es-ES" dirty="0" smtClean="0"/>
              <a:t> (</a:t>
            </a:r>
            <a:r>
              <a:rPr lang="es-ES" dirty="0" err="1" smtClean="0"/>
              <a:t>schema</a:t>
            </a:r>
            <a:r>
              <a:rPr lang="es-ES" dirty="0" smtClean="0"/>
              <a:t>). </a:t>
            </a:r>
            <a:r>
              <a:rPr lang="es-ES" dirty="0" err="1" smtClean="0"/>
              <a:t>The</a:t>
            </a:r>
            <a:r>
              <a:rPr lang="es-ES" dirty="0" smtClean="0"/>
              <a:t> XML </a:t>
            </a:r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needs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line </a:t>
            </a:r>
            <a:r>
              <a:rPr lang="es-ES" dirty="0" err="1" smtClean="0">
                <a:solidFill>
                  <a:srgbClr val="FF0000"/>
                </a:solidFill>
              </a:rPr>
              <a:t>xsi:noNamespaceSchemaLocation</a:t>
            </a:r>
            <a:r>
              <a:rPr lang="es-ES" dirty="0" smtClean="0">
                <a:solidFill>
                  <a:srgbClr val="FF0000"/>
                </a:solidFill>
              </a:rPr>
              <a:t>=“Books.xsd”</a:t>
            </a:r>
          </a:p>
          <a:p>
            <a:r>
              <a:rPr lang="es-ES" dirty="0" smtClean="0"/>
              <a:t>JAXB </a:t>
            </a:r>
            <a:r>
              <a:rPr lang="es-ES" dirty="0" err="1" smtClean="0"/>
              <a:t>creates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dirty="0" err="1" smtClean="0"/>
              <a:t>related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XML </a:t>
            </a:r>
            <a:r>
              <a:rPr lang="es-ES" dirty="0" err="1" smtClean="0"/>
              <a:t>file</a:t>
            </a:r>
            <a:r>
              <a:rPr lang="es-ES" dirty="0" smtClean="0"/>
              <a:t> in </a:t>
            </a:r>
            <a:r>
              <a:rPr lang="es-ES" dirty="0" err="1" smtClean="0"/>
              <a:t>design</a:t>
            </a:r>
            <a:r>
              <a:rPr lang="es-ES" dirty="0" smtClean="0"/>
              <a:t> time (</a:t>
            </a:r>
            <a:r>
              <a:rPr lang="es-ES" dirty="0" err="1" smtClean="0"/>
              <a:t>not</a:t>
            </a:r>
            <a:r>
              <a:rPr lang="es-ES" dirty="0" smtClean="0"/>
              <a:t> in </a:t>
            </a:r>
            <a:r>
              <a:rPr lang="es-ES" dirty="0" err="1" smtClean="0"/>
              <a:t>running</a:t>
            </a:r>
            <a:r>
              <a:rPr lang="es-ES" dirty="0" smtClean="0"/>
              <a:t> time) </a:t>
            </a:r>
            <a:r>
              <a:rPr lang="es-ES" dirty="0" err="1" smtClean="0"/>
              <a:t>automatically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, </a:t>
            </a:r>
            <a:r>
              <a:rPr lang="es-ES" dirty="0" err="1" smtClean="0"/>
              <a:t>you</a:t>
            </a:r>
            <a:r>
              <a:rPr lang="es-ES" dirty="0" smtClean="0"/>
              <a:t> can use </a:t>
            </a:r>
            <a:r>
              <a:rPr lang="es-ES" dirty="0" err="1" smtClean="0"/>
              <a:t>those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467600" cy="634082"/>
          </a:xfrm>
        </p:spPr>
        <p:txBody>
          <a:bodyPr/>
          <a:lstStyle/>
          <a:p>
            <a:r>
              <a:rPr lang="es-ES" dirty="0" smtClean="0"/>
              <a:t>BOOKS.XML &amp; BOOKS.XSD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5562329" cy="39389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6274" y="3113584"/>
            <a:ext cx="6777726" cy="37444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PROCESS TO USE JAXB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Locate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XML </a:t>
            </a:r>
            <a:r>
              <a:rPr lang="es-ES" dirty="0" err="1" smtClean="0"/>
              <a:t>file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 folder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Locate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XSD </a:t>
            </a:r>
            <a:r>
              <a:rPr lang="es-ES" dirty="0" err="1" smtClean="0"/>
              <a:t>file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src</a:t>
            </a:r>
            <a:r>
              <a:rPr lang="es-ES" dirty="0" smtClean="0"/>
              <a:t> folder</a:t>
            </a:r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jaxb</a:t>
            </a:r>
            <a:r>
              <a:rPr lang="es-ES" dirty="0" smtClean="0"/>
              <a:t> </a:t>
            </a:r>
            <a:r>
              <a:rPr lang="es-ES" dirty="0" err="1" smtClean="0"/>
              <a:t>library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(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r>
              <a:rPr lang="es-ES" dirty="0" smtClean="0"/>
              <a:t> 5) </a:t>
            </a:r>
            <a:r>
              <a:rPr lang="es-ES" dirty="0" err="1" smtClean="0"/>
              <a:t>using</a:t>
            </a:r>
            <a:r>
              <a:rPr lang="es-ES" dirty="0" smtClean="0"/>
              <a:t> jaxb.ri-2-2-11.zip 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708920"/>
            <a:ext cx="22669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ES" dirty="0" err="1" smtClean="0"/>
              <a:t>Generate</a:t>
            </a:r>
            <a:r>
              <a:rPr lang="es-ES" dirty="0" smtClean="0"/>
              <a:t> </a:t>
            </a:r>
            <a:r>
              <a:rPr lang="es-ES" dirty="0" err="1" smtClean="0"/>
              <a:t>automatically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Book.java, Books.java and </a:t>
            </a:r>
            <a:r>
              <a:rPr lang="es-ES" dirty="0" smtClean="0"/>
              <a:t>ObjectFactory.java</a:t>
            </a:r>
          </a:p>
          <a:p>
            <a:pPr marL="457200" indent="-457200">
              <a:buFont typeface="+mj-lt"/>
              <a:buAutoNum type="arabicPeriod" startAt="4"/>
            </a:pPr>
            <a:endParaRPr lang="es-ES" dirty="0" smtClean="0"/>
          </a:p>
          <a:p>
            <a:pPr marL="457200" indent="-457200">
              <a:buFont typeface="+mj-lt"/>
              <a:buAutoNum type="arabicPeriod" startAt="4"/>
            </a:pPr>
            <a:endParaRPr lang="es-ES" dirty="0" smtClean="0"/>
          </a:p>
          <a:p>
            <a:pPr marL="457200" indent="-457200">
              <a:buFont typeface="+mj-lt"/>
              <a:buAutoNum type="arabicPeriod" startAt="4"/>
            </a:pPr>
            <a:endParaRPr lang="es-ES" dirty="0" smtClean="0"/>
          </a:p>
          <a:p>
            <a:pPr marL="457200" indent="-457200">
              <a:buFont typeface="+mj-lt"/>
              <a:buAutoNum type="arabicPeriod" startAt="4"/>
            </a:pPr>
            <a:endParaRPr lang="es-ES" dirty="0" smtClean="0"/>
          </a:p>
          <a:p>
            <a:pPr marL="457200" indent="-457200">
              <a:buFont typeface="+mj-lt"/>
              <a:buAutoNum type="arabicPeriod" startAt="4"/>
            </a:pPr>
            <a:endParaRPr lang="es-ES" dirty="0" smtClean="0"/>
          </a:p>
          <a:p>
            <a:pPr marL="457200" indent="-457200">
              <a:buFont typeface="+mj-lt"/>
              <a:buAutoNum type="arabicPeriod" startAt="4"/>
            </a:pPr>
            <a:endParaRPr lang="es-E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s-ES" dirty="0" err="1" smtClean="0"/>
              <a:t>Comment</a:t>
            </a:r>
            <a:r>
              <a:rPr lang="es-ES" dirty="0" smtClean="0"/>
              <a:t>: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understand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java </a:t>
            </a:r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b="1" dirty="0" err="1" smtClean="0"/>
              <a:t>List</a:t>
            </a:r>
            <a:r>
              <a:rPr lang="es-ES" dirty="0" smtClean="0"/>
              <a:t> and </a:t>
            </a:r>
            <a:r>
              <a:rPr lang="es-ES" b="1" dirty="0" err="1" smtClean="0"/>
              <a:t>ArrayList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2621831" cy="255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5760640" cy="631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7"/>
            <a:ext cx="7272808" cy="595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5273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XML </a:t>
            </a:r>
            <a:r>
              <a:rPr lang="es-ES" dirty="0" err="1" smtClean="0"/>
              <a:t>file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/>
          <a:lstStyle/>
          <a:p>
            <a:pPr>
              <a:buNone/>
            </a:pP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50" y="1052736"/>
            <a:ext cx="9015850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 6: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xml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jaxb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practice</a:t>
            </a:r>
            <a:r>
              <a:rPr lang="es-ES" dirty="0" smtClean="0"/>
              <a:t>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and </a:t>
            </a:r>
            <a:r>
              <a:rPr lang="es-ES" dirty="0" err="1" smtClean="0"/>
              <a:t>ArrayList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, </a:t>
            </a:r>
            <a:r>
              <a:rPr lang="es-ES" dirty="0" err="1" smtClean="0"/>
              <a:t>ArrayList</a:t>
            </a:r>
            <a:r>
              <a:rPr lang="es-ES" dirty="0" smtClean="0"/>
              <a:t>: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hiperlink</a:t>
            </a:r>
            <a:r>
              <a:rPr lang="es-ES" dirty="0" smtClean="0"/>
              <a:t> </a:t>
            </a:r>
            <a:r>
              <a:rPr lang="es-ES" dirty="0" err="1" smtClean="0"/>
              <a:t>explaining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endParaRPr lang="es-ES" dirty="0" smtClean="0"/>
          </a:p>
          <a:p>
            <a:r>
              <a:rPr lang="es-ES" dirty="0" err="1" smtClean="0"/>
              <a:t>List</a:t>
            </a:r>
            <a:r>
              <a:rPr lang="es-ES" dirty="0" smtClean="0"/>
              <a:t> and </a:t>
            </a:r>
            <a:r>
              <a:rPr lang="es-ES" dirty="0" err="1" smtClean="0"/>
              <a:t>ArrayList</a:t>
            </a:r>
            <a:r>
              <a:rPr lang="es-ES" dirty="0" smtClean="0"/>
              <a:t> are Java </a:t>
            </a:r>
            <a:r>
              <a:rPr lang="es-ES" dirty="0" err="1" smtClean="0"/>
              <a:t>classes</a:t>
            </a:r>
            <a:r>
              <a:rPr lang="es-ES" dirty="0" smtClean="0"/>
              <a:t> similar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r>
              <a:rPr lang="es-ES" dirty="0" smtClean="0"/>
              <a:t>,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difference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they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don’t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need</a:t>
            </a:r>
            <a:r>
              <a:rPr lang="es-ES" dirty="0" smtClean="0">
                <a:solidFill>
                  <a:srgbClr val="FF0000"/>
                </a:solidFill>
              </a:rPr>
              <a:t> a </a:t>
            </a:r>
            <a:r>
              <a:rPr lang="es-ES" dirty="0" err="1" smtClean="0">
                <a:solidFill>
                  <a:srgbClr val="FF0000"/>
                </a:solidFill>
              </a:rPr>
              <a:t>predetermined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size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declare a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&lt;</a:t>
            </a:r>
            <a:r>
              <a:rPr lang="es-ES" dirty="0" err="1" smtClean="0"/>
              <a:t>Tipe_of_object</a:t>
            </a:r>
            <a:r>
              <a:rPr lang="es-ES" dirty="0" smtClean="0"/>
              <a:t>&gt; </a:t>
            </a:r>
            <a:r>
              <a:rPr lang="es-ES" dirty="0" err="1" smtClean="0"/>
              <a:t>nameOfTheList</a:t>
            </a:r>
            <a:endParaRPr lang="es-ES" dirty="0" smtClean="0"/>
          </a:p>
          <a:p>
            <a:r>
              <a:rPr lang="es-ES" dirty="0" err="1" smtClean="0"/>
              <a:t>Example</a:t>
            </a:r>
            <a:r>
              <a:rPr lang="es-ES" dirty="0" smtClean="0"/>
              <a:t>:</a:t>
            </a:r>
          </a:p>
          <a:p>
            <a:pPr algn="ctr">
              <a:buNone/>
            </a:pPr>
            <a:r>
              <a:rPr lang="es-ES" i="1" dirty="0" err="1" smtClean="0"/>
              <a:t>List</a:t>
            </a:r>
            <a:r>
              <a:rPr lang="es-ES" i="1" dirty="0" smtClean="0"/>
              <a:t>&lt;</a:t>
            </a:r>
            <a:r>
              <a:rPr lang="es-ES" i="1" dirty="0" err="1" smtClean="0"/>
              <a:t>Person</a:t>
            </a:r>
            <a:r>
              <a:rPr lang="es-ES" i="1" dirty="0" smtClean="0"/>
              <a:t>&gt;  </a:t>
            </a:r>
            <a:r>
              <a:rPr lang="es-ES" i="1" dirty="0" err="1" smtClean="0"/>
              <a:t>lper</a:t>
            </a:r>
            <a:r>
              <a:rPr lang="es-ES" i="1" dirty="0" smtClean="0"/>
              <a:t>=new </a:t>
            </a:r>
            <a:r>
              <a:rPr lang="es-ES" i="1" dirty="0" err="1" smtClean="0"/>
              <a:t>ArrayList</a:t>
            </a:r>
            <a:r>
              <a:rPr lang="es-ES" i="1" dirty="0" smtClean="0"/>
              <a:t>&lt;</a:t>
            </a:r>
            <a:r>
              <a:rPr lang="es-ES" i="1" dirty="0" err="1" smtClean="0"/>
              <a:t>Person</a:t>
            </a:r>
            <a:r>
              <a:rPr lang="es-ES" i="1" dirty="0" smtClean="0"/>
              <a:t>&gt;();</a:t>
            </a:r>
          </a:p>
          <a:p>
            <a:pPr algn="ctr">
              <a:buNone/>
            </a:pPr>
            <a:r>
              <a:rPr lang="es-ES" i="1" dirty="0" smtClean="0"/>
              <a:t>(</a:t>
            </a:r>
            <a:r>
              <a:rPr lang="es-ES" i="1" dirty="0" err="1" smtClean="0"/>
              <a:t>lper</a:t>
            </a:r>
            <a:r>
              <a:rPr lang="es-ES" i="1" dirty="0" smtClean="0"/>
              <a:t> </a:t>
            </a:r>
            <a:r>
              <a:rPr lang="es-ES" i="1" dirty="0" err="1" smtClean="0"/>
              <a:t>is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variable </a:t>
            </a:r>
            <a:r>
              <a:rPr lang="es-ES" i="1" dirty="0" err="1" smtClean="0"/>
              <a:t>with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</a:t>
            </a:r>
            <a:r>
              <a:rPr lang="es-ES" i="1" dirty="0" err="1" smtClean="0"/>
              <a:t>list</a:t>
            </a:r>
            <a:r>
              <a:rPr lang="es-ES" i="1" dirty="0" smtClean="0"/>
              <a:t> of </a:t>
            </a:r>
            <a:r>
              <a:rPr lang="es-ES" i="1" dirty="0" err="1" smtClean="0"/>
              <a:t>objects</a:t>
            </a:r>
            <a:r>
              <a:rPr lang="es-ES" i="1" dirty="0" smtClean="0"/>
              <a:t> “</a:t>
            </a:r>
            <a:r>
              <a:rPr lang="es-ES" i="1" dirty="0" err="1" smtClean="0"/>
              <a:t>Person</a:t>
            </a:r>
            <a:r>
              <a:rPr lang="es-ES" i="1" dirty="0" smtClean="0"/>
              <a:t>”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262</TotalTime>
  <Words>454</Words>
  <Application>Microsoft Office PowerPoint</Application>
  <PresentationFormat>Presentación en pantalla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Mirador</vt:lpstr>
      <vt:lpstr>Unit1-partIII: access XML using JAXB</vt:lpstr>
      <vt:lpstr>JAXB</vt:lpstr>
      <vt:lpstr>BOOKS.XML &amp; BOOKS.XSD</vt:lpstr>
      <vt:lpstr>PROCESS TO USE JAXB</vt:lpstr>
      <vt:lpstr>Diapositiva 5</vt:lpstr>
      <vt:lpstr>Diapositiva 6</vt:lpstr>
      <vt:lpstr>Diapositiva 7</vt:lpstr>
      <vt:lpstr>Use the created classes to access the XML file </vt:lpstr>
      <vt:lpstr>Practice 6: access xml using jaxb</vt:lpstr>
      <vt:lpstr>ArrayList Methods</vt:lpstr>
      <vt:lpstr>Practice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Unit1-partIII: access XML using JAXB</dc:title>
  <dc:creator>ines</dc:creator>
  <cp:lastModifiedBy>ines</cp:lastModifiedBy>
  <cp:revision>29</cp:revision>
  <dcterms:created xsi:type="dcterms:W3CDTF">2018-10-19T18:40:46Z</dcterms:created>
  <dcterms:modified xsi:type="dcterms:W3CDTF">2018-10-31T23:45:40Z</dcterms:modified>
</cp:coreProperties>
</file>