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4" r:id="rId6"/>
    <p:sldId id="260" r:id="rId7"/>
    <p:sldId id="265" r:id="rId8"/>
    <p:sldId id="261" r:id="rId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B7D98AAF-17B5-42DC-B4CA-CB1E402A4222}" type="datetimeFigureOut">
              <a:rPr lang="es-ES" smtClean="0"/>
              <a:pPr/>
              <a:t>19/10/2018</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AB2C3D5B-7B14-49AB-81DC-805603208231}"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7D98AAF-17B5-42DC-B4CA-CB1E402A4222}" type="datetimeFigureOut">
              <a:rPr lang="es-ES" smtClean="0"/>
              <a:pPr/>
              <a:t>19/10/2018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B2C3D5B-7B14-49AB-81DC-805603208231}"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B7D98AAF-17B5-42DC-B4CA-CB1E402A4222}" type="datetimeFigureOut">
              <a:rPr lang="es-ES" smtClean="0"/>
              <a:pPr/>
              <a:t>19/10/2018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AB2C3D5B-7B14-49AB-81DC-805603208231}"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B7D98AAF-17B5-42DC-B4CA-CB1E402A4222}" type="datetimeFigureOut">
              <a:rPr lang="es-ES" smtClean="0"/>
              <a:pPr/>
              <a:t>19/10/2018</a:t>
            </a:fld>
            <a:endParaRPr lang="es-ES"/>
          </a:p>
        </p:txBody>
      </p:sp>
      <p:sp>
        <p:nvSpPr>
          <p:cNvPr id="9" name="8 Marcador de número de diapositiva"/>
          <p:cNvSpPr>
            <a:spLocks noGrp="1"/>
          </p:cNvSpPr>
          <p:nvPr>
            <p:ph type="sldNum" sz="quarter" idx="15"/>
          </p:nvPr>
        </p:nvSpPr>
        <p:spPr/>
        <p:txBody>
          <a:bodyPr rtlCol="0"/>
          <a:lstStyle/>
          <a:p>
            <a:fld id="{AB2C3D5B-7B14-49AB-81DC-805603208231}" type="slidenum">
              <a:rPr lang="es-ES" smtClean="0"/>
              <a:pPr/>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B7D98AAF-17B5-42DC-B4CA-CB1E402A4222}" type="datetimeFigureOut">
              <a:rPr lang="es-ES" smtClean="0"/>
              <a:pPr/>
              <a:t>19/10/2018</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AB2C3D5B-7B14-49AB-81DC-805603208231}"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B7D98AAF-17B5-42DC-B4CA-CB1E402A4222}" type="datetimeFigureOut">
              <a:rPr lang="es-ES" smtClean="0"/>
              <a:pPr/>
              <a:t>19/10/2018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AB2C3D5B-7B14-49AB-81DC-805603208231}" type="slidenum">
              <a:rPr lang="es-ES" smtClean="0"/>
              <a:pPr/>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B7D98AAF-17B5-42DC-B4CA-CB1E402A4222}" type="datetimeFigureOut">
              <a:rPr lang="es-ES" smtClean="0"/>
              <a:pPr/>
              <a:t>19/10/2018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AB2C3D5B-7B14-49AB-81DC-805603208231}" type="slidenum">
              <a:rPr lang="es-ES" smtClean="0"/>
              <a:pPr/>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B7D98AAF-17B5-42DC-B4CA-CB1E402A4222}" type="datetimeFigureOut">
              <a:rPr lang="es-ES" smtClean="0"/>
              <a:pPr/>
              <a:t>19/10/2018</a:t>
            </a:fld>
            <a:endParaRPr lang="es-ES"/>
          </a:p>
        </p:txBody>
      </p:sp>
      <p:sp>
        <p:nvSpPr>
          <p:cNvPr id="7" name="6 Marcador de número de diapositiva"/>
          <p:cNvSpPr>
            <a:spLocks noGrp="1"/>
          </p:cNvSpPr>
          <p:nvPr>
            <p:ph type="sldNum" sz="quarter" idx="11"/>
          </p:nvPr>
        </p:nvSpPr>
        <p:spPr/>
        <p:txBody>
          <a:bodyPr rtlCol="0"/>
          <a:lstStyle/>
          <a:p>
            <a:fld id="{AB2C3D5B-7B14-49AB-81DC-805603208231}" type="slidenum">
              <a:rPr lang="es-ES" smtClean="0"/>
              <a:pPr/>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7D98AAF-17B5-42DC-B4CA-CB1E402A4222}" type="datetimeFigureOut">
              <a:rPr lang="es-ES" smtClean="0"/>
              <a:pPr/>
              <a:t>19/10/2018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AB2C3D5B-7B14-49AB-81DC-805603208231}"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B7D98AAF-17B5-42DC-B4CA-CB1E402A4222}" type="datetimeFigureOut">
              <a:rPr lang="es-ES" smtClean="0"/>
              <a:pPr/>
              <a:t>19/10/2018</a:t>
            </a:fld>
            <a:endParaRPr lang="es-ES"/>
          </a:p>
        </p:txBody>
      </p:sp>
      <p:sp>
        <p:nvSpPr>
          <p:cNvPr id="22" name="21 Marcador de número de diapositiva"/>
          <p:cNvSpPr>
            <a:spLocks noGrp="1"/>
          </p:cNvSpPr>
          <p:nvPr>
            <p:ph type="sldNum" sz="quarter" idx="15"/>
          </p:nvPr>
        </p:nvSpPr>
        <p:spPr/>
        <p:txBody>
          <a:bodyPr rtlCol="0"/>
          <a:lstStyle/>
          <a:p>
            <a:fld id="{AB2C3D5B-7B14-49AB-81DC-805603208231}" type="slidenum">
              <a:rPr lang="es-ES" smtClean="0"/>
              <a:pPr/>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B7D98AAF-17B5-42DC-B4CA-CB1E402A4222}" type="datetimeFigureOut">
              <a:rPr lang="es-ES" smtClean="0"/>
              <a:pPr/>
              <a:t>19/10/2018</a:t>
            </a:fld>
            <a:endParaRPr lang="es-ES"/>
          </a:p>
        </p:txBody>
      </p:sp>
      <p:sp>
        <p:nvSpPr>
          <p:cNvPr id="18" name="17 Marcador de número de diapositiva"/>
          <p:cNvSpPr>
            <a:spLocks noGrp="1"/>
          </p:cNvSpPr>
          <p:nvPr>
            <p:ph type="sldNum" sz="quarter" idx="11"/>
          </p:nvPr>
        </p:nvSpPr>
        <p:spPr/>
        <p:txBody>
          <a:bodyPr rtlCol="0"/>
          <a:lstStyle/>
          <a:p>
            <a:fld id="{AB2C3D5B-7B14-49AB-81DC-805603208231}" type="slidenum">
              <a:rPr lang="es-ES" smtClean="0"/>
              <a:pPr/>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7D98AAF-17B5-42DC-B4CA-CB1E402A4222}" type="datetimeFigureOut">
              <a:rPr lang="es-ES" smtClean="0"/>
              <a:pPr/>
              <a:t>19/10/2018</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B2C3D5B-7B14-49AB-81DC-805603208231}"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err="1" smtClean="0"/>
              <a:t>Unit</a:t>
            </a:r>
            <a:r>
              <a:rPr lang="es-ES" dirty="0" smtClean="0"/>
              <a:t> 1.Part II. </a:t>
            </a:r>
            <a:br>
              <a:rPr lang="es-ES" dirty="0" smtClean="0"/>
            </a:br>
            <a:r>
              <a:rPr lang="es-ES" dirty="0" smtClean="0"/>
              <a:t>Access XML </a:t>
            </a:r>
            <a:r>
              <a:rPr lang="es-ES" dirty="0" err="1" smtClean="0"/>
              <a:t>with</a:t>
            </a:r>
            <a:r>
              <a:rPr lang="es-ES" dirty="0" smtClean="0"/>
              <a:t> SAX</a:t>
            </a:r>
            <a:endParaRPr lang="es-ES" dirty="0"/>
          </a:p>
        </p:txBody>
      </p:sp>
      <p:sp>
        <p:nvSpPr>
          <p:cNvPr id="3" name="2 Subtítulo"/>
          <p:cNvSpPr>
            <a:spLocks noGrp="1"/>
          </p:cNvSpPr>
          <p:nvPr>
            <p:ph type="subTitle" idx="1"/>
          </p:nvPr>
        </p:nvSpPr>
        <p:spPr/>
        <p:txBody>
          <a:bodyPr/>
          <a:lstStyle/>
          <a:p>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654032"/>
          </a:xfrm>
        </p:spPr>
        <p:txBody>
          <a:bodyPr/>
          <a:lstStyle/>
          <a:p>
            <a:r>
              <a:rPr lang="es-ES" dirty="0" smtClean="0"/>
              <a:t>SAX:  Simple API </a:t>
            </a:r>
            <a:r>
              <a:rPr lang="es-ES" dirty="0" err="1" smtClean="0"/>
              <a:t>for</a:t>
            </a:r>
            <a:r>
              <a:rPr lang="es-ES" dirty="0" smtClean="0"/>
              <a:t> XML</a:t>
            </a:r>
            <a:endParaRPr lang="es-ES" dirty="0"/>
          </a:p>
        </p:txBody>
      </p:sp>
      <p:sp>
        <p:nvSpPr>
          <p:cNvPr id="3" name="2 Marcador de contenido"/>
          <p:cNvSpPr>
            <a:spLocks noGrp="1"/>
          </p:cNvSpPr>
          <p:nvPr>
            <p:ph sz="quarter" idx="1"/>
          </p:nvPr>
        </p:nvSpPr>
        <p:spPr>
          <a:xfrm>
            <a:off x="914400" y="1214422"/>
            <a:ext cx="8229600" cy="2928958"/>
          </a:xfrm>
        </p:spPr>
        <p:txBody>
          <a:bodyPr>
            <a:normAutofit fontScale="92500" lnSpcReduction="10000"/>
          </a:bodyPr>
          <a:lstStyle/>
          <a:p>
            <a:r>
              <a:rPr lang="es-ES" dirty="0" smtClean="0"/>
              <a:t>Ntu.edu.sg: </a:t>
            </a:r>
            <a:r>
              <a:rPr lang="es-ES" dirty="0" err="1" smtClean="0"/>
              <a:t>example</a:t>
            </a:r>
            <a:r>
              <a:rPr lang="es-ES" dirty="0" smtClean="0"/>
              <a:t> </a:t>
            </a:r>
            <a:r>
              <a:rPr lang="es-ES" dirty="0" err="1" smtClean="0"/>
              <a:t>from</a:t>
            </a:r>
            <a:r>
              <a:rPr lang="es-ES" dirty="0" smtClean="0"/>
              <a:t> </a:t>
            </a:r>
            <a:r>
              <a:rPr lang="es-ES" dirty="0" err="1" smtClean="0"/>
              <a:t>it</a:t>
            </a:r>
            <a:endParaRPr lang="es-ES" dirty="0" smtClean="0"/>
          </a:p>
          <a:p>
            <a:pPr>
              <a:buNone/>
            </a:pPr>
            <a:r>
              <a:rPr lang="en-US" dirty="0" smtClean="0"/>
              <a:t>SAX is an </a:t>
            </a:r>
            <a:r>
              <a:rPr lang="en-US" i="1" dirty="0" smtClean="0"/>
              <a:t>event-driven</a:t>
            </a:r>
            <a:r>
              <a:rPr lang="en-US" dirty="0" smtClean="0"/>
              <a:t> API. The SAX API defines a number of callback methods, which will be called when events occur during parsing. The SAX parser reads an XML document and generate events as it finds elements, attributes, or data in the document. There are events for document start, document end, element start-tags, element end-tags, attributes, text context, entities, processing instructions, comments and others.</a:t>
            </a:r>
          </a:p>
          <a:p>
            <a:pPr>
              <a:buNone/>
            </a:pPr>
            <a:endParaRPr lang="en-US" dirty="0"/>
          </a:p>
          <a:p>
            <a:pPr>
              <a:buNone/>
            </a:pPr>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500034" y="4143380"/>
            <a:ext cx="8358245" cy="247991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25470"/>
          </a:xfrm>
        </p:spPr>
        <p:txBody>
          <a:bodyPr>
            <a:normAutofit/>
          </a:bodyPr>
          <a:lstStyle/>
          <a:p>
            <a:r>
              <a:rPr lang="es-ES" dirty="0" smtClean="0"/>
              <a:t>SAX </a:t>
            </a:r>
            <a:r>
              <a:rPr lang="es-ES" dirty="0" err="1" smtClean="0"/>
              <a:t>parser</a:t>
            </a:r>
            <a:endParaRPr lang="es-ES" dirty="0"/>
          </a:p>
        </p:txBody>
      </p:sp>
      <p:sp>
        <p:nvSpPr>
          <p:cNvPr id="3" name="2 Marcador de contenido"/>
          <p:cNvSpPr>
            <a:spLocks noGrp="1"/>
          </p:cNvSpPr>
          <p:nvPr>
            <p:ph sz="quarter" idx="1"/>
          </p:nvPr>
        </p:nvSpPr>
        <p:spPr>
          <a:xfrm>
            <a:off x="1435608" y="1447800"/>
            <a:ext cx="7498080" cy="3838588"/>
          </a:xfrm>
        </p:spPr>
        <p:txBody>
          <a:bodyPr>
            <a:normAutofit lnSpcReduction="10000"/>
          </a:bodyPr>
          <a:lstStyle/>
          <a:p>
            <a:r>
              <a:rPr lang="en-US" dirty="0" smtClean="0"/>
              <a:t>JDK provides a SAX parser (called </a:t>
            </a:r>
            <a:r>
              <a:rPr lang="en-US" dirty="0" err="1" smtClean="0"/>
              <a:t>SAXParser</a:t>
            </a:r>
            <a:r>
              <a:rPr lang="en-US" dirty="0" smtClean="0"/>
              <a:t>) in package </a:t>
            </a:r>
            <a:r>
              <a:rPr lang="en-US" dirty="0" err="1" smtClean="0"/>
              <a:t>javax.xml.parsers</a:t>
            </a:r>
            <a:r>
              <a:rPr lang="en-US" dirty="0" smtClean="0"/>
              <a:t>.</a:t>
            </a:r>
          </a:p>
          <a:p>
            <a:r>
              <a:rPr lang="en-US" dirty="0" smtClean="0"/>
              <a:t>To use the </a:t>
            </a:r>
            <a:r>
              <a:rPr lang="en-US" dirty="0" err="1" smtClean="0"/>
              <a:t>SAXParser</a:t>
            </a:r>
            <a:r>
              <a:rPr lang="en-US" dirty="0" smtClean="0"/>
              <a:t>, you need to create a </a:t>
            </a:r>
            <a:r>
              <a:rPr lang="en-US" dirty="0" err="1" smtClean="0"/>
              <a:t>SAXParserFactory</a:t>
            </a:r>
            <a:r>
              <a:rPr lang="en-US" dirty="0" smtClean="0"/>
              <a:t>, and then obtain a </a:t>
            </a:r>
            <a:r>
              <a:rPr lang="en-US" dirty="0" err="1" smtClean="0"/>
              <a:t>SAXParser</a:t>
            </a:r>
            <a:r>
              <a:rPr lang="en-US" dirty="0" smtClean="0"/>
              <a:t> from the factory. You can then use the parse() method to parse an XML document. </a:t>
            </a:r>
          </a:p>
          <a:p>
            <a:r>
              <a:rPr lang="en-US" dirty="0" smtClean="0"/>
              <a:t>The parse() methods requires two arguments:</a:t>
            </a:r>
          </a:p>
          <a:p>
            <a:pPr marL="916686" lvl="1" indent="-514350">
              <a:buFont typeface="+mj-lt"/>
              <a:buAutoNum type="arabicPeriod"/>
            </a:pPr>
            <a:r>
              <a:rPr lang="en-US" dirty="0" smtClean="0"/>
              <a:t>the XML document to be parsed (in File, </a:t>
            </a:r>
            <a:r>
              <a:rPr lang="en-US" dirty="0" err="1" smtClean="0"/>
              <a:t>InputStream</a:t>
            </a:r>
            <a:r>
              <a:rPr lang="en-US" dirty="0" smtClean="0"/>
              <a:t>, </a:t>
            </a:r>
            <a:r>
              <a:rPr lang="en-US" dirty="0" err="1" smtClean="0"/>
              <a:t>InputSource</a:t>
            </a:r>
            <a:r>
              <a:rPr lang="en-US" dirty="0" smtClean="0"/>
              <a:t>, or as a String),</a:t>
            </a:r>
          </a:p>
          <a:p>
            <a:pPr marL="916686" lvl="1" indent="-514350">
              <a:buFont typeface="+mj-lt"/>
              <a:buAutoNum type="arabicPeriod"/>
            </a:pPr>
            <a:r>
              <a:rPr lang="en-US" dirty="0" smtClean="0"/>
              <a:t>a </a:t>
            </a:r>
            <a:r>
              <a:rPr lang="en-US" i="1" dirty="0" smtClean="0"/>
              <a:t>callback handler</a:t>
            </a:r>
            <a:r>
              <a:rPr lang="en-US" dirty="0" smtClean="0"/>
              <a:t>.</a:t>
            </a:r>
          </a:p>
          <a:p>
            <a:pPr marL="642366" indent="-514350"/>
            <a:endParaRPr lang="en-US" dirty="0" smtClean="0"/>
          </a:p>
          <a:p>
            <a:pPr>
              <a:buNone/>
            </a:pPr>
            <a:endParaRPr lang="es-ES" dirty="0"/>
          </a:p>
        </p:txBody>
      </p:sp>
      <p:pic>
        <p:nvPicPr>
          <p:cNvPr id="2050" name="Picture 2"/>
          <p:cNvPicPr>
            <a:picLocks noChangeAspect="1" noChangeArrowheads="1"/>
          </p:cNvPicPr>
          <p:nvPr/>
        </p:nvPicPr>
        <p:blipFill>
          <a:blip r:embed="rId2" cstate="print"/>
          <a:srcRect/>
          <a:stretch>
            <a:fillRect/>
          </a:stretch>
        </p:blipFill>
        <p:spPr bwMode="auto">
          <a:xfrm>
            <a:off x="214282" y="5429264"/>
            <a:ext cx="10001287" cy="76619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SAX </a:t>
            </a:r>
            <a:r>
              <a:rPr lang="es-ES" dirty="0" err="1" smtClean="0"/>
              <a:t>events</a:t>
            </a:r>
            <a:r>
              <a:rPr lang="es-ES" dirty="0" smtClean="0"/>
              <a:t/>
            </a:r>
            <a:br>
              <a:rPr lang="es-ES" dirty="0" smtClean="0"/>
            </a:br>
            <a:endParaRPr lang="es-ES" dirty="0"/>
          </a:p>
        </p:txBody>
      </p:sp>
      <p:sp>
        <p:nvSpPr>
          <p:cNvPr id="3" name="2 Marcador de contenido"/>
          <p:cNvSpPr>
            <a:spLocks noGrp="1"/>
          </p:cNvSpPr>
          <p:nvPr>
            <p:ph sz="quarter" idx="1"/>
          </p:nvPr>
        </p:nvSpPr>
        <p:spPr>
          <a:xfrm>
            <a:off x="574350" y="1233462"/>
            <a:ext cx="8569650" cy="5624538"/>
          </a:xfrm>
        </p:spPr>
        <p:txBody>
          <a:bodyPr>
            <a:normAutofit fontScale="92500" lnSpcReduction="20000"/>
          </a:bodyPr>
          <a:lstStyle/>
          <a:p>
            <a:r>
              <a:rPr lang="en-US" dirty="0" smtClean="0"/>
              <a:t>SAX is an </a:t>
            </a:r>
            <a:r>
              <a:rPr lang="en-US" dirty="0" smtClean="0">
                <a:solidFill>
                  <a:srgbClr val="0070C0"/>
                </a:solidFill>
              </a:rPr>
              <a:t>event-driven API</a:t>
            </a:r>
            <a:r>
              <a:rPr lang="en-US" dirty="0" smtClean="0"/>
              <a:t>. It defines a set of </a:t>
            </a:r>
            <a:r>
              <a:rPr lang="en-US" i="1" dirty="0" smtClean="0"/>
              <a:t>callback handler methods</a:t>
            </a:r>
            <a:r>
              <a:rPr lang="en-US" dirty="0" smtClean="0"/>
              <a:t> that will be invoked when events occur during parsing. JDK provides a </a:t>
            </a:r>
            <a:r>
              <a:rPr lang="en-US" b="1" dirty="0" err="1" smtClean="0">
                <a:solidFill>
                  <a:srgbClr val="0070C0"/>
                </a:solidFill>
              </a:rPr>
              <a:t>DefaultHandler</a:t>
            </a:r>
            <a:r>
              <a:rPr lang="en-US" b="1" dirty="0" smtClean="0">
                <a:solidFill>
                  <a:srgbClr val="0070C0"/>
                </a:solidFill>
              </a:rPr>
              <a:t> class </a:t>
            </a:r>
            <a:r>
              <a:rPr lang="en-US" dirty="0" smtClean="0"/>
              <a:t>(in package </a:t>
            </a:r>
            <a:r>
              <a:rPr lang="en-US" dirty="0" err="1" smtClean="0"/>
              <a:t>org.xml.sax.helpers</a:t>
            </a:r>
            <a:r>
              <a:rPr lang="en-US" dirty="0" smtClean="0"/>
              <a:t>). You can subclass this </a:t>
            </a:r>
            <a:r>
              <a:rPr lang="en-US" dirty="0" err="1" smtClean="0"/>
              <a:t>DefaultHandler</a:t>
            </a:r>
            <a:r>
              <a:rPr lang="en-US" dirty="0" smtClean="0"/>
              <a:t> and override the callback handler methods to implement your programming logic.</a:t>
            </a:r>
          </a:p>
          <a:p>
            <a:r>
              <a:rPr lang="es-ES" dirty="0" err="1" smtClean="0"/>
              <a:t>The</a:t>
            </a:r>
            <a:r>
              <a:rPr lang="es-ES" dirty="0" smtClean="0"/>
              <a:t> </a:t>
            </a:r>
            <a:r>
              <a:rPr lang="es-ES" u="sng" dirty="0" err="1" smtClean="0">
                <a:solidFill>
                  <a:srgbClr val="0070C0"/>
                </a:solidFill>
              </a:rPr>
              <a:t>commonly-used</a:t>
            </a:r>
            <a:r>
              <a:rPr lang="es-ES" u="sng" dirty="0" smtClean="0">
                <a:solidFill>
                  <a:srgbClr val="0070C0"/>
                </a:solidFill>
              </a:rPr>
              <a:t> </a:t>
            </a:r>
            <a:r>
              <a:rPr lang="es-ES" u="sng" dirty="0" err="1" smtClean="0">
                <a:solidFill>
                  <a:srgbClr val="0070C0"/>
                </a:solidFill>
              </a:rPr>
              <a:t>callback</a:t>
            </a:r>
            <a:r>
              <a:rPr lang="es-ES" u="sng" dirty="0" smtClean="0">
                <a:solidFill>
                  <a:srgbClr val="0070C0"/>
                </a:solidFill>
              </a:rPr>
              <a:t> </a:t>
            </a:r>
            <a:r>
              <a:rPr lang="es-ES" u="sng" dirty="0" err="1" smtClean="0">
                <a:solidFill>
                  <a:srgbClr val="0070C0"/>
                </a:solidFill>
              </a:rPr>
              <a:t>methods</a:t>
            </a:r>
            <a:r>
              <a:rPr lang="es-ES" u="sng" dirty="0" smtClean="0">
                <a:solidFill>
                  <a:srgbClr val="0070C0"/>
                </a:solidFill>
              </a:rPr>
              <a:t> </a:t>
            </a:r>
            <a:r>
              <a:rPr lang="es-ES" dirty="0" smtClean="0"/>
              <a:t>are:</a:t>
            </a:r>
          </a:p>
          <a:p>
            <a:pPr>
              <a:buNone/>
            </a:pPr>
            <a:r>
              <a:rPr lang="es-ES" dirty="0" smtClean="0"/>
              <a:t>// </a:t>
            </a:r>
            <a:r>
              <a:rPr lang="es-ES" dirty="0" err="1" smtClean="0"/>
              <a:t>Callback</a:t>
            </a:r>
            <a:r>
              <a:rPr lang="es-ES" dirty="0" smtClean="0"/>
              <a:t> </a:t>
            </a:r>
            <a:r>
              <a:rPr lang="es-ES" dirty="0" err="1" smtClean="0"/>
              <a:t>to</a:t>
            </a:r>
            <a:r>
              <a:rPr lang="es-ES" dirty="0" smtClean="0"/>
              <a:t> </a:t>
            </a:r>
            <a:r>
              <a:rPr lang="es-ES" dirty="0" err="1" smtClean="0"/>
              <a:t>handle</a:t>
            </a:r>
            <a:r>
              <a:rPr lang="es-ES" dirty="0" smtClean="0"/>
              <a:t> </a:t>
            </a:r>
            <a:r>
              <a:rPr lang="es-ES" dirty="0" err="1" smtClean="0"/>
              <a:t>the</a:t>
            </a:r>
            <a:r>
              <a:rPr lang="es-ES" dirty="0" smtClean="0"/>
              <a:t> </a:t>
            </a:r>
            <a:r>
              <a:rPr lang="es-ES" dirty="0" err="1" smtClean="0"/>
              <a:t>start</a:t>
            </a:r>
            <a:r>
              <a:rPr lang="es-ES" dirty="0" smtClean="0"/>
              <a:t>/</a:t>
            </a:r>
            <a:r>
              <a:rPr lang="es-ES" dirty="0" err="1" smtClean="0"/>
              <a:t>end</a:t>
            </a:r>
            <a:r>
              <a:rPr lang="es-ES" dirty="0" smtClean="0"/>
              <a:t> of </a:t>
            </a:r>
            <a:r>
              <a:rPr lang="es-ES" dirty="0" err="1" smtClean="0"/>
              <a:t>the</a:t>
            </a:r>
            <a:r>
              <a:rPr lang="es-ES" dirty="0" smtClean="0"/>
              <a:t> </a:t>
            </a:r>
            <a:r>
              <a:rPr lang="es-ES" dirty="0" err="1" smtClean="0"/>
              <a:t>document</a:t>
            </a:r>
            <a:r>
              <a:rPr lang="es-ES" dirty="0" smtClean="0"/>
              <a:t>:</a:t>
            </a:r>
          </a:p>
          <a:p>
            <a:pPr lvl="1"/>
            <a:r>
              <a:rPr lang="es-ES" sz="2600" dirty="0" err="1" smtClean="0">
                <a:solidFill>
                  <a:schemeClr val="accent3">
                    <a:lumMod val="75000"/>
                  </a:schemeClr>
                </a:solidFill>
              </a:rPr>
              <a:t>void</a:t>
            </a:r>
            <a:r>
              <a:rPr lang="es-ES" sz="2600" dirty="0" smtClean="0">
                <a:solidFill>
                  <a:schemeClr val="accent3">
                    <a:lumMod val="75000"/>
                  </a:schemeClr>
                </a:solidFill>
              </a:rPr>
              <a:t> </a:t>
            </a:r>
            <a:r>
              <a:rPr lang="es-ES" sz="2600" dirty="0" err="1" smtClean="0">
                <a:solidFill>
                  <a:schemeClr val="accent3">
                    <a:lumMod val="75000"/>
                  </a:schemeClr>
                </a:solidFill>
              </a:rPr>
              <a:t>startDocument</a:t>
            </a:r>
            <a:r>
              <a:rPr lang="es-ES" sz="2600" dirty="0" smtClean="0">
                <a:solidFill>
                  <a:schemeClr val="accent3">
                    <a:lumMod val="75000"/>
                  </a:schemeClr>
                </a:solidFill>
              </a:rPr>
              <a:t>() </a:t>
            </a:r>
          </a:p>
          <a:p>
            <a:pPr lvl="1"/>
            <a:r>
              <a:rPr lang="es-ES" sz="2600" dirty="0" err="1" smtClean="0">
                <a:solidFill>
                  <a:schemeClr val="accent3">
                    <a:lumMod val="75000"/>
                  </a:schemeClr>
                </a:solidFill>
              </a:rPr>
              <a:t>void</a:t>
            </a:r>
            <a:r>
              <a:rPr lang="es-ES" sz="2600" dirty="0" smtClean="0">
                <a:solidFill>
                  <a:schemeClr val="accent3">
                    <a:lumMod val="75000"/>
                  </a:schemeClr>
                </a:solidFill>
              </a:rPr>
              <a:t> </a:t>
            </a:r>
            <a:r>
              <a:rPr lang="es-ES" sz="2600" dirty="0" err="1" smtClean="0">
                <a:solidFill>
                  <a:schemeClr val="accent3">
                    <a:lumMod val="75000"/>
                  </a:schemeClr>
                </a:solidFill>
              </a:rPr>
              <a:t>endDocument</a:t>
            </a:r>
            <a:r>
              <a:rPr lang="es-ES" sz="2600" dirty="0" smtClean="0">
                <a:solidFill>
                  <a:schemeClr val="accent3">
                    <a:lumMod val="75000"/>
                  </a:schemeClr>
                </a:solidFill>
              </a:rPr>
              <a:t>() </a:t>
            </a:r>
            <a:endParaRPr lang="es-ES" sz="3400" dirty="0" smtClean="0">
              <a:solidFill>
                <a:schemeClr val="accent3">
                  <a:lumMod val="75000"/>
                </a:schemeClr>
              </a:solidFill>
            </a:endParaRPr>
          </a:p>
          <a:p>
            <a:pPr>
              <a:buNone/>
            </a:pPr>
            <a:r>
              <a:rPr lang="es-ES" dirty="0" smtClean="0"/>
              <a:t>// </a:t>
            </a:r>
            <a:r>
              <a:rPr lang="es-ES" dirty="0" err="1" smtClean="0"/>
              <a:t>Callback</a:t>
            </a:r>
            <a:r>
              <a:rPr lang="es-ES" dirty="0" smtClean="0"/>
              <a:t> </a:t>
            </a:r>
            <a:r>
              <a:rPr lang="es-ES" dirty="0" err="1" smtClean="0"/>
              <a:t>to</a:t>
            </a:r>
            <a:r>
              <a:rPr lang="es-ES" dirty="0" smtClean="0"/>
              <a:t> </a:t>
            </a:r>
            <a:r>
              <a:rPr lang="es-ES" dirty="0" err="1" smtClean="0"/>
              <a:t>handle</a:t>
            </a:r>
            <a:r>
              <a:rPr lang="es-ES" dirty="0" smtClean="0"/>
              <a:t> </a:t>
            </a:r>
            <a:r>
              <a:rPr lang="es-ES" dirty="0" err="1" smtClean="0"/>
              <a:t>the</a:t>
            </a:r>
            <a:r>
              <a:rPr lang="es-ES" dirty="0" smtClean="0"/>
              <a:t> </a:t>
            </a:r>
            <a:r>
              <a:rPr lang="es-ES" dirty="0" err="1" smtClean="0"/>
              <a:t>element</a:t>
            </a:r>
            <a:r>
              <a:rPr lang="es-ES" dirty="0" smtClean="0"/>
              <a:t> </a:t>
            </a:r>
            <a:r>
              <a:rPr lang="es-ES" dirty="0" err="1" smtClean="0"/>
              <a:t>start</a:t>
            </a:r>
            <a:r>
              <a:rPr lang="es-ES" dirty="0" smtClean="0"/>
              <a:t>/</a:t>
            </a:r>
            <a:r>
              <a:rPr lang="es-ES" dirty="0" err="1" smtClean="0"/>
              <a:t>end</a:t>
            </a:r>
            <a:r>
              <a:rPr lang="es-ES" dirty="0" smtClean="0"/>
              <a:t> </a:t>
            </a:r>
            <a:r>
              <a:rPr lang="es-ES" dirty="0" err="1" smtClean="0"/>
              <a:t>tag</a:t>
            </a:r>
            <a:r>
              <a:rPr lang="es-ES" dirty="0" smtClean="0"/>
              <a:t>:</a:t>
            </a:r>
          </a:p>
          <a:p>
            <a:pPr lvl="1"/>
            <a:r>
              <a:rPr lang="es-ES" sz="2400" dirty="0" err="1" smtClean="0">
                <a:solidFill>
                  <a:schemeClr val="accent3">
                    <a:lumMod val="75000"/>
                  </a:schemeClr>
                </a:solidFill>
              </a:rPr>
              <a:t>void</a:t>
            </a:r>
            <a:r>
              <a:rPr lang="es-ES" sz="2400" dirty="0" smtClean="0">
                <a:solidFill>
                  <a:schemeClr val="accent3">
                    <a:lumMod val="75000"/>
                  </a:schemeClr>
                </a:solidFill>
              </a:rPr>
              <a:t> </a:t>
            </a:r>
            <a:r>
              <a:rPr lang="es-ES" sz="2400" dirty="0" err="1" smtClean="0">
                <a:solidFill>
                  <a:schemeClr val="accent3">
                    <a:lumMod val="75000"/>
                  </a:schemeClr>
                </a:solidFill>
              </a:rPr>
              <a:t>startElement</a:t>
            </a:r>
            <a:r>
              <a:rPr lang="es-ES" sz="2400" dirty="0" smtClean="0">
                <a:solidFill>
                  <a:schemeClr val="accent3">
                    <a:lumMod val="75000"/>
                  </a:schemeClr>
                </a:solidFill>
              </a:rPr>
              <a:t>(</a:t>
            </a:r>
            <a:r>
              <a:rPr lang="es-ES" sz="2400" dirty="0" err="1" smtClean="0">
                <a:solidFill>
                  <a:schemeClr val="accent3">
                    <a:lumMod val="75000"/>
                  </a:schemeClr>
                </a:solidFill>
              </a:rPr>
              <a:t>String</a:t>
            </a:r>
            <a:r>
              <a:rPr lang="es-ES" sz="2400" dirty="0" smtClean="0">
                <a:solidFill>
                  <a:schemeClr val="accent3">
                    <a:lumMod val="75000"/>
                  </a:schemeClr>
                </a:solidFill>
              </a:rPr>
              <a:t> </a:t>
            </a:r>
            <a:r>
              <a:rPr lang="es-ES" sz="2400" dirty="0" err="1" smtClean="0">
                <a:solidFill>
                  <a:schemeClr val="accent3">
                    <a:lumMod val="75000"/>
                  </a:schemeClr>
                </a:solidFill>
              </a:rPr>
              <a:t>uri</a:t>
            </a:r>
            <a:r>
              <a:rPr lang="es-ES" sz="2400" dirty="0" smtClean="0">
                <a:solidFill>
                  <a:schemeClr val="accent3">
                    <a:lumMod val="75000"/>
                  </a:schemeClr>
                </a:solidFill>
              </a:rPr>
              <a:t>, </a:t>
            </a:r>
            <a:r>
              <a:rPr lang="es-ES" sz="2400" dirty="0" err="1" smtClean="0">
                <a:solidFill>
                  <a:schemeClr val="accent3">
                    <a:lumMod val="75000"/>
                  </a:schemeClr>
                </a:solidFill>
              </a:rPr>
              <a:t>String</a:t>
            </a:r>
            <a:r>
              <a:rPr lang="es-ES" sz="2400" dirty="0" smtClean="0">
                <a:solidFill>
                  <a:schemeClr val="accent3">
                    <a:lumMod val="75000"/>
                  </a:schemeClr>
                </a:solidFill>
              </a:rPr>
              <a:t> </a:t>
            </a:r>
            <a:r>
              <a:rPr lang="es-ES" sz="2400" dirty="0" err="1" smtClean="0">
                <a:solidFill>
                  <a:schemeClr val="accent3">
                    <a:lumMod val="75000"/>
                  </a:schemeClr>
                </a:solidFill>
              </a:rPr>
              <a:t>localName</a:t>
            </a:r>
            <a:r>
              <a:rPr lang="es-ES" sz="2400" dirty="0" smtClean="0">
                <a:solidFill>
                  <a:schemeClr val="accent3">
                    <a:lumMod val="75000"/>
                  </a:schemeClr>
                </a:solidFill>
              </a:rPr>
              <a:t>, </a:t>
            </a:r>
            <a:r>
              <a:rPr lang="es-ES" sz="2400" dirty="0" err="1" smtClean="0">
                <a:solidFill>
                  <a:schemeClr val="accent3">
                    <a:lumMod val="75000"/>
                  </a:schemeClr>
                </a:solidFill>
              </a:rPr>
              <a:t>String</a:t>
            </a:r>
            <a:r>
              <a:rPr lang="es-ES" sz="2400" dirty="0" smtClean="0">
                <a:solidFill>
                  <a:schemeClr val="accent3">
                    <a:lumMod val="75000"/>
                  </a:schemeClr>
                </a:solidFill>
              </a:rPr>
              <a:t> </a:t>
            </a:r>
            <a:r>
              <a:rPr lang="es-ES" sz="2400" dirty="0" err="1" smtClean="0">
                <a:solidFill>
                  <a:schemeClr val="accent3">
                    <a:lumMod val="75000"/>
                  </a:schemeClr>
                </a:solidFill>
              </a:rPr>
              <a:t>qName</a:t>
            </a:r>
            <a:r>
              <a:rPr lang="es-ES" sz="2400" dirty="0" smtClean="0">
                <a:solidFill>
                  <a:schemeClr val="accent3">
                    <a:lumMod val="75000"/>
                  </a:schemeClr>
                </a:solidFill>
              </a:rPr>
              <a:t>, </a:t>
            </a:r>
            <a:r>
              <a:rPr lang="es-ES" sz="2400" dirty="0" err="1" smtClean="0">
                <a:solidFill>
                  <a:schemeClr val="accent3">
                    <a:lumMod val="75000"/>
                  </a:schemeClr>
                </a:solidFill>
              </a:rPr>
              <a:t>Attributes</a:t>
            </a:r>
            <a:r>
              <a:rPr lang="es-ES" sz="2400" dirty="0" smtClean="0">
                <a:solidFill>
                  <a:schemeClr val="accent3">
                    <a:lumMod val="75000"/>
                  </a:schemeClr>
                </a:solidFill>
              </a:rPr>
              <a:t> </a:t>
            </a:r>
            <a:r>
              <a:rPr lang="es-ES" sz="2400" dirty="0" err="1" smtClean="0">
                <a:solidFill>
                  <a:schemeClr val="accent3">
                    <a:lumMod val="75000"/>
                  </a:schemeClr>
                </a:solidFill>
              </a:rPr>
              <a:t>attributes</a:t>
            </a:r>
            <a:r>
              <a:rPr lang="es-ES" sz="2400" dirty="0" smtClean="0">
                <a:solidFill>
                  <a:schemeClr val="accent3">
                    <a:lumMod val="75000"/>
                  </a:schemeClr>
                </a:solidFill>
              </a:rPr>
              <a:t>) </a:t>
            </a:r>
          </a:p>
          <a:p>
            <a:pPr lvl="1"/>
            <a:r>
              <a:rPr lang="es-ES" sz="2400" dirty="0" err="1" smtClean="0">
                <a:solidFill>
                  <a:schemeClr val="accent3">
                    <a:lumMod val="75000"/>
                  </a:schemeClr>
                </a:solidFill>
              </a:rPr>
              <a:t>void</a:t>
            </a:r>
            <a:r>
              <a:rPr lang="es-ES" sz="2400" dirty="0" smtClean="0">
                <a:solidFill>
                  <a:schemeClr val="accent3">
                    <a:lumMod val="75000"/>
                  </a:schemeClr>
                </a:solidFill>
              </a:rPr>
              <a:t> </a:t>
            </a:r>
            <a:r>
              <a:rPr lang="es-ES" sz="2400" dirty="0" err="1" smtClean="0">
                <a:solidFill>
                  <a:schemeClr val="accent3">
                    <a:lumMod val="75000"/>
                  </a:schemeClr>
                </a:solidFill>
              </a:rPr>
              <a:t>endElement</a:t>
            </a:r>
            <a:r>
              <a:rPr lang="es-ES" sz="2400" dirty="0" smtClean="0">
                <a:solidFill>
                  <a:schemeClr val="accent3">
                    <a:lumMod val="75000"/>
                  </a:schemeClr>
                </a:solidFill>
              </a:rPr>
              <a:t>(</a:t>
            </a:r>
            <a:r>
              <a:rPr lang="es-ES" sz="2400" dirty="0" err="1" smtClean="0">
                <a:solidFill>
                  <a:schemeClr val="accent3">
                    <a:lumMod val="75000"/>
                  </a:schemeClr>
                </a:solidFill>
              </a:rPr>
              <a:t>String</a:t>
            </a:r>
            <a:r>
              <a:rPr lang="es-ES" sz="2400" dirty="0" smtClean="0">
                <a:solidFill>
                  <a:schemeClr val="accent3">
                    <a:lumMod val="75000"/>
                  </a:schemeClr>
                </a:solidFill>
              </a:rPr>
              <a:t> </a:t>
            </a:r>
            <a:r>
              <a:rPr lang="es-ES" sz="2400" dirty="0" err="1" smtClean="0">
                <a:solidFill>
                  <a:schemeClr val="accent3">
                    <a:lumMod val="75000"/>
                  </a:schemeClr>
                </a:solidFill>
              </a:rPr>
              <a:t>uri</a:t>
            </a:r>
            <a:r>
              <a:rPr lang="es-ES" sz="2400" dirty="0" smtClean="0">
                <a:solidFill>
                  <a:schemeClr val="accent3">
                    <a:lumMod val="75000"/>
                  </a:schemeClr>
                </a:solidFill>
              </a:rPr>
              <a:t>, </a:t>
            </a:r>
            <a:r>
              <a:rPr lang="es-ES" sz="2400" dirty="0" err="1" smtClean="0">
                <a:solidFill>
                  <a:schemeClr val="accent3">
                    <a:lumMod val="75000"/>
                  </a:schemeClr>
                </a:solidFill>
              </a:rPr>
              <a:t>String</a:t>
            </a:r>
            <a:r>
              <a:rPr lang="es-ES" sz="2400" dirty="0" smtClean="0">
                <a:solidFill>
                  <a:schemeClr val="accent3">
                    <a:lumMod val="75000"/>
                  </a:schemeClr>
                </a:solidFill>
              </a:rPr>
              <a:t> </a:t>
            </a:r>
            <a:r>
              <a:rPr lang="es-ES" sz="2400" dirty="0" err="1" smtClean="0">
                <a:solidFill>
                  <a:schemeClr val="accent3">
                    <a:lumMod val="75000"/>
                  </a:schemeClr>
                </a:solidFill>
              </a:rPr>
              <a:t>localName</a:t>
            </a:r>
            <a:r>
              <a:rPr lang="es-ES" sz="2400" dirty="0" smtClean="0">
                <a:solidFill>
                  <a:schemeClr val="accent3">
                    <a:lumMod val="75000"/>
                  </a:schemeClr>
                </a:solidFill>
              </a:rPr>
              <a:t>, </a:t>
            </a:r>
            <a:r>
              <a:rPr lang="es-ES" sz="2400" dirty="0" err="1" smtClean="0">
                <a:solidFill>
                  <a:schemeClr val="accent3">
                    <a:lumMod val="75000"/>
                  </a:schemeClr>
                </a:solidFill>
              </a:rPr>
              <a:t>String</a:t>
            </a:r>
            <a:r>
              <a:rPr lang="es-ES" sz="2400" dirty="0" smtClean="0">
                <a:solidFill>
                  <a:schemeClr val="accent3">
                    <a:lumMod val="75000"/>
                  </a:schemeClr>
                </a:solidFill>
              </a:rPr>
              <a:t> </a:t>
            </a:r>
            <a:r>
              <a:rPr lang="es-ES" sz="2400" dirty="0" err="1" smtClean="0">
                <a:solidFill>
                  <a:schemeClr val="accent3">
                    <a:lumMod val="75000"/>
                  </a:schemeClr>
                </a:solidFill>
              </a:rPr>
              <a:t>qName</a:t>
            </a:r>
            <a:r>
              <a:rPr lang="es-ES" sz="2400" dirty="0" smtClean="0">
                <a:solidFill>
                  <a:schemeClr val="accent3">
                    <a:lumMod val="75000"/>
                  </a:schemeClr>
                </a:solidFill>
              </a:rPr>
              <a:t>) </a:t>
            </a:r>
          </a:p>
          <a:p>
            <a:pPr>
              <a:buNone/>
            </a:pPr>
            <a:r>
              <a:rPr lang="es-ES" dirty="0" smtClean="0"/>
              <a:t>// </a:t>
            </a:r>
            <a:r>
              <a:rPr lang="es-ES" dirty="0" err="1" smtClean="0"/>
              <a:t>Callback</a:t>
            </a:r>
            <a:r>
              <a:rPr lang="es-ES" dirty="0" smtClean="0"/>
              <a:t> </a:t>
            </a:r>
            <a:r>
              <a:rPr lang="es-ES" dirty="0" err="1" smtClean="0"/>
              <a:t>to</a:t>
            </a:r>
            <a:r>
              <a:rPr lang="es-ES" dirty="0" smtClean="0"/>
              <a:t> </a:t>
            </a:r>
            <a:r>
              <a:rPr lang="es-ES" dirty="0" err="1" smtClean="0"/>
              <a:t>handle</a:t>
            </a:r>
            <a:r>
              <a:rPr lang="es-ES" dirty="0" smtClean="0"/>
              <a:t> </a:t>
            </a:r>
            <a:r>
              <a:rPr lang="es-ES" dirty="0" err="1" smtClean="0"/>
              <a:t>the</a:t>
            </a:r>
            <a:r>
              <a:rPr lang="es-ES" dirty="0" smtClean="0"/>
              <a:t> data </a:t>
            </a:r>
            <a:r>
              <a:rPr lang="es-ES" dirty="0" err="1" smtClean="0"/>
              <a:t>inside</a:t>
            </a:r>
            <a:r>
              <a:rPr lang="es-ES" dirty="0" smtClean="0"/>
              <a:t> </a:t>
            </a:r>
            <a:r>
              <a:rPr lang="es-ES" dirty="0" err="1" smtClean="0"/>
              <a:t>an</a:t>
            </a:r>
            <a:r>
              <a:rPr lang="es-ES" dirty="0" smtClean="0"/>
              <a:t> </a:t>
            </a:r>
            <a:r>
              <a:rPr lang="es-ES" dirty="0" err="1" smtClean="0"/>
              <a:t>element</a:t>
            </a:r>
            <a:r>
              <a:rPr lang="es-ES" dirty="0" smtClean="0"/>
              <a:t>:</a:t>
            </a:r>
          </a:p>
          <a:p>
            <a:pPr lvl="1"/>
            <a:r>
              <a:rPr lang="es-ES" dirty="0" smtClean="0"/>
              <a:t> </a:t>
            </a:r>
            <a:r>
              <a:rPr lang="es-ES" sz="2600" dirty="0" err="1" smtClean="0">
                <a:solidFill>
                  <a:schemeClr val="accent3">
                    <a:lumMod val="75000"/>
                  </a:schemeClr>
                </a:solidFill>
              </a:rPr>
              <a:t>void</a:t>
            </a:r>
            <a:r>
              <a:rPr lang="es-ES" sz="2600" dirty="0" smtClean="0">
                <a:solidFill>
                  <a:schemeClr val="accent3">
                    <a:lumMod val="75000"/>
                  </a:schemeClr>
                </a:solidFill>
              </a:rPr>
              <a:t> </a:t>
            </a:r>
            <a:r>
              <a:rPr lang="es-ES" sz="2600" dirty="0" err="1" smtClean="0">
                <a:solidFill>
                  <a:schemeClr val="accent3">
                    <a:lumMod val="75000"/>
                  </a:schemeClr>
                </a:solidFill>
              </a:rPr>
              <a:t>characters</a:t>
            </a:r>
            <a:r>
              <a:rPr lang="es-ES" sz="2600" dirty="0" smtClean="0">
                <a:solidFill>
                  <a:schemeClr val="accent3">
                    <a:lumMod val="75000"/>
                  </a:schemeClr>
                </a:solidFill>
              </a:rPr>
              <a:t>(</a:t>
            </a:r>
            <a:r>
              <a:rPr lang="es-ES" sz="2600" dirty="0" err="1" smtClean="0">
                <a:solidFill>
                  <a:schemeClr val="accent3">
                    <a:lumMod val="75000"/>
                  </a:schemeClr>
                </a:solidFill>
              </a:rPr>
              <a:t>char</a:t>
            </a:r>
            <a:r>
              <a:rPr lang="es-ES" sz="2600" dirty="0" smtClean="0">
                <a:solidFill>
                  <a:schemeClr val="accent3">
                    <a:lumMod val="75000"/>
                  </a:schemeClr>
                </a:solidFill>
              </a:rPr>
              <a:t>[] </a:t>
            </a:r>
            <a:r>
              <a:rPr lang="es-ES" sz="2600" dirty="0" err="1" smtClean="0">
                <a:solidFill>
                  <a:schemeClr val="accent3">
                    <a:lumMod val="75000"/>
                  </a:schemeClr>
                </a:solidFill>
              </a:rPr>
              <a:t>chars</a:t>
            </a:r>
            <a:r>
              <a:rPr lang="es-ES" sz="2600" dirty="0" smtClean="0">
                <a:solidFill>
                  <a:schemeClr val="accent3">
                    <a:lumMod val="75000"/>
                  </a:schemeClr>
                </a:solidFill>
              </a:rPr>
              <a:t>, </a:t>
            </a:r>
            <a:r>
              <a:rPr lang="es-ES" sz="2600" dirty="0" err="1" smtClean="0">
                <a:solidFill>
                  <a:schemeClr val="accent3">
                    <a:lumMod val="75000"/>
                  </a:schemeClr>
                </a:solidFill>
              </a:rPr>
              <a:t>int</a:t>
            </a:r>
            <a:r>
              <a:rPr lang="es-ES" sz="2600" dirty="0" smtClean="0">
                <a:solidFill>
                  <a:schemeClr val="accent3">
                    <a:lumMod val="75000"/>
                  </a:schemeClr>
                </a:solidFill>
              </a:rPr>
              <a:t> </a:t>
            </a:r>
            <a:r>
              <a:rPr lang="es-ES" sz="2600" dirty="0" err="1" smtClean="0">
                <a:solidFill>
                  <a:schemeClr val="accent3">
                    <a:lumMod val="75000"/>
                  </a:schemeClr>
                </a:solidFill>
              </a:rPr>
              <a:t>start</a:t>
            </a:r>
            <a:r>
              <a:rPr lang="es-ES" sz="2600" dirty="0" smtClean="0">
                <a:solidFill>
                  <a:schemeClr val="accent3">
                    <a:lumMod val="75000"/>
                  </a:schemeClr>
                </a:solidFill>
              </a:rPr>
              <a:t>, </a:t>
            </a:r>
            <a:r>
              <a:rPr lang="es-ES" sz="2600" dirty="0" err="1" smtClean="0">
                <a:solidFill>
                  <a:schemeClr val="accent3">
                    <a:lumMod val="75000"/>
                  </a:schemeClr>
                </a:solidFill>
              </a:rPr>
              <a:t>int</a:t>
            </a:r>
            <a:r>
              <a:rPr lang="es-ES" sz="2600" dirty="0" smtClean="0">
                <a:solidFill>
                  <a:schemeClr val="accent3">
                    <a:lumMod val="75000"/>
                  </a:schemeClr>
                </a:solidFill>
              </a:rPr>
              <a:t> </a:t>
            </a:r>
            <a:r>
              <a:rPr lang="es-ES" sz="2600" dirty="0" err="1" smtClean="0">
                <a:solidFill>
                  <a:schemeClr val="accent3">
                    <a:lumMod val="75000"/>
                  </a:schemeClr>
                </a:solidFill>
              </a:rPr>
              <a:t>length</a:t>
            </a:r>
            <a:r>
              <a:rPr lang="es-ES" sz="2600" dirty="0" smtClean="0">
                <a:solidFill>
                  <a:schemeClr val="accent3">
                    <a:lumMod val="75000"/>
                  </a:schemeClr>
                </a:solidFill>
              </a:rPr>
              <a:t>) </a:t>
            </a:r>
            <a:endParaRPr lang="es-ES" sz="3400" dirty="0" smtClean="0">
              <a:solidFill>
                <a:schemeClr val="accent3">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654032"/>
          </a:xfrm>
        </p:spPr>
        <p:txBody>
          <a:bodyPr/>
          <a:lstStyle/>
          <a:p>
            <a:r>
              <a:rPr lang="es-ES" dirty="0" err="1" smtClean="0"/>
              <a:t>Defining</a:t>
            </a:r>
            <a:r>
              <a:rPr lang="es-ES" dirty="0" smtClean="0"/>
              <a:t> </a:t>
            </a:r>
            <a:r>
              <a:rPr lang="es-ES" dirty="0" err="1" smtClean="0"/>
              <a:t>our</a:t>
            </a:r>
            <a:r>
              <a:rPr lang="es-ES" dirty="0" smtClean="0"/>
              <a:t> </a:t>
            </a:r>
            <a:r>
              <a:rPr lang="es-ES" dirty="0" err="1" smtClean="0"/>
              <a:t>sax</a:t>
            </a:r>
            <a:r>
              <a:rPr lang="es-ES" dirty="0" smtClean="0"/>
              <a:t> </a:t>
            </a:r>
            <a:r>
              <a:rPr lang="es-ES" dirty="0" err="1" smtClean="0"/>
              <a:t>handler</a:t>
            </a:r>
            <a:endParaRPr lang="es-ES" dirty="0"/>
          </a:p>
        </p:txBody>
      </p:sp>
      <p:sp>
        <p:nvSpPr>
          <p:cNvPr id="3" name="2 Marcador de contenido"/>
          <p:cNvSpPr>
            <a:spLocks noGrp="1"/>
          </p:cNvSpPr>
          <p:nvPr>
            <p:ph sz="quarter" idx="1"/>
          </p:nvPr>
        </p:nvSpPr>
        <p:spPr/>
        <p:txBody>
          <a:bodyPr/>
          <a:lstStyle/>
          <a:p>
            <a:pPr>
              <a:buNone/>
            </a:pPr>
            <a:endParaRPr lang="es-ES" dirty="0"/>
          </a:p>
        </p:txBody>
      </p:sp>
      <p:pic>
        <p:nvPicPr>
          <p:cNvPr id="1027" name="Picture 3"/>
          <p:cNvPicPr>
            <a:picLocks noChangeAspect="1" noChangeArrowheads="1"/>
          </p:cNvPicPr>
          <p:nvPr/>
        </p:nvPicPr>
        <p:blipFill>
          <a:blip r:embed="rId2" cstate="print"/>
          <a:srcRect/>
          <a:stretch>
            <a:fillRect/>
          </a:stretch>
        </p:blipFill>
        <p:spPr bwMode="auto">
          <a:xfrm>
            <a:off x="168700" y="928688"/>
            <a:ext cx="8586412" cy="557214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796908"/>
          </a:xfrm>
        </p:spPr>
        <p:txBody>
          <a:bodyPr/>
          <a:lstStyle/>
          <a:p>
            <a:r>
              <a:rPr lang="es-ES" dirty="0" err="1" smtClean="0"/>
              <a:t>Practice</a:t>
            </a:r>
            <a:r>
              <a:rPr lang="es-ES" dirty="0" smtClean="0"/>
              <a:t> 5: </a:t>
            </a:r>
            <a:r>
              <a:rPr lang="es-ES" dirty="0" err="1" smtClean="0"/>
              <a:t>sax</a:t>
            </a:r>
            <a:r>
              <a:rPr lang="es-ES" dirty="0" smtClean="0"/>
              <a:t>(</a:t>
            </a:r>
            <a:r>
              <a:rPr lang="es-ES" dirty="0" err="1" smtClean="0"/>
              <a:t>see</a:t>
            </a:r>
            <a:r>
              <a:rPr lang="es-ES" dirty="0" smtClean="0"/>
              <a:t> </a:t>
            </a:r>
            <a:r>
              <a:rPr lang="es-ES" dirty="0" err="1" smtClean="0"/>
              <a:t>document</a:t>
            </a:r>
            <a:r>
              <a:rPr lang="es-ES" dirty="0" smtClean="0"/>
              <a:t>)</a:t>
            </a:r>
            <a:endParaRPr lang="es-ES" dirty="0"/>
          </a:p>
        </p:txBody>
      </p:sp>
      <p:sp>
        <p:nvSpPr>
          <p:cNvPr id="3" name="2 Marcador de contenido"/>
          <p:cNvSpPr>
            <a:spLocks noGrp="1"/>
          </p:cNvSpPr>
          <p:nvPr>
            <p:ph sz="quarter" idx="1"/>
          </p:nvPr>
        </p:nvSpPr>
        <p:spPr>
          <a:xfrm>
            <a:off x="457200" y="1142984"/>
            <a:ext cx="7467600" cy="5330968"/>
          </a:xfrm>
        </p:spPr>
        <p:txBody>
          <a:bodyPr/>
          <a:lstStyle/>
          <a:p>
            <a:r>
              <a:rPr lang="es-ES" dirty="0" err="1" smtClean="0"/>
              <a:t>Create</a:t>
            </a:r>
            <a:r>
              <a:rPr lang="es-ES" dirty="0" smtClean="0"/>
              <a:t> </a:t>
            </a:r>
            <a:r>
              <a:rPr lang="es-ES" dirty="0" err="1" smtClean="0"/>
              <a:t>MySAXHandler</a:t>
            </a:r>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214281" y="1643050"/>
            <a:ext cx="9611405" cy="500066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725181" y="642918"/>
            <a:ext cx="7794867" cy="550072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Jaxb</a:t>
            </a:r>
            <a:r>
              <a:rPr lang="es-ES" dirty="0" smtClean="0"/>
              <a:t>.</a:t>
            </a:r>
            <a:endParaRPr lang="es-ES" dirty="0"/>
          </a:p>
        </p:txBody>
      </p:sp>
      <p:sp>
        <p:nvSpPr>
          <p:cNvPr id="3" name="2 Marcador de contenido"/>
          <p:cNvSpPr>
            <a:spLocks noGrp="1"/>
          </p:cNvSpPr>
          <p:nvPr>
            <p:ph sz="quarter" idx="1"/>
          </p:nvPr>
        </p:nvSpPr>
        <p:spPr/>
        <p:txBody>
          <a:bodyPr/>
          <a:lstStyle/>
          <a:p>
            <a:r>
              <a:rPr lang="es-ES" dirty="0" err="1" smtClean="0"/>
              <a:t>See</a:t>
            </a:r>
            <a:r>
              <a:rPr lang="es-ES" dirty="0" smtClean="0"/>
              <a:t> </a:t>
            </a:r>
            <a:r>
              <a:rPr lang="es-ES" dirty="0" err="1" smtClean="0"/>
              <a:t>Unit</a:t>
            </a:r>
            <a:r>
              <a:rPr lang="es-ES" dirty="0" smtClean="0"/>
              <a:t> 1- </a:t>
            </a:r>
            <a:r>
              <a:rPr lang="es-ES" dirty="0" err="1" smtClean="0"/>
              <a:t>part</a:t>
            </a:r>
            <a:r>
              <a:rPr lang="es-ES" dirty="0" smtClean="0"/>
              <a:t> III</a:t>
            </a:r>
            <a:endParaRPr 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144</TotalTime>
  <Words>323</Words>
  <Application>Microsoft Office PowerPoint</Application>
  <PresentationFormat>Presentación en pantalla (4:3)</PresentationFormat>
  <Paragraphs>26</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Mirador</vt:lpstr>
      <vt:lpstr>Unit 1.Part II.  Access XML with SAX</vt:lpstr>
      <vt:lpstr>SAX:  Simple API for XML</vt:lpstr>
      <vt:lpstr>SAX parser</vt:lpstr>
      <vt:lpstr>SAX events </vt:lpstr>
      <vt:lpstr>Defining our sax handler</vt:lpstr>
      <vt:lpstr>Practice 5: sax(see document)</vt:lpstr>
      <vt:lpstr>Diapositiva 7</vt:lpstr>
      <vt:lpstr>Jaxb.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1.Part II.  Access XML with SAX</dc:title>
  <dc:creator>ines</dc:creator>
  <cp:lastModifiedBy>ines</cp:lastModifiedBy>
  <cp:revision>19</cp:revision>
  <dcterms:created xsi:type="dcterms:W3CDTF">2018-09-25T10:12:39Z</dcterms:created>
  <dcterms:modified xsi:type="dcterms:W3CDTF">2018-10-19T18:31:13Z</dcterms:modified>
</cp:coreProperties>
</file>