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13F-E0F7-4D36-8E43-48601C359B2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93A-026C-4B1E-8D13-680DE90CD8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13F-E0F7-4D36-8E43-48601C359B2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93A-026C-4B1E-8D13-680DE90CD8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13F-E0F7-4D36-8E43-48601C359B2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93A-026C-4B1E-8D13-680DE90CD8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13F-E0F7-4D36-8E43-48601C359B2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93A-026C-4B1E-8D13-680DE90CD8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13F-E0F7-4D36-8E43-48601C359B2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93A-026C-4B1E-8D13-680DE90CD8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13F-E0F7-4D36-8E43-48601C359B2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93A-026C-4B1E-8D13-680DE90CD8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13F-E0F7-4D36-8E43-48601C359B2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93A-026C-4B1E-8D13-680DE90CD8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13F-E0F7-4D36-8E43-48601C359B2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93A-026C-4B1E-8D13-680DE90CD8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13F-E0F7-4D36-8E43-48601C359B2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93A-026C-4B1E-8D13-680DE90CD8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13F-E0F7-4D36-8E43-48601C359B2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93A-026C-4B1E-8D13-680DE90CD8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13F-E0F7-4D36-8E43-48601C359B2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93A-026C-4B1E-8D13-680DE90CD8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413F-E0F7-4D36-8E43-48601C359B2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B493A-026C-4B1E-8D13-680DE90CD8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ml_whati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XML </a:t>
            </a:r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>
                <a:hlinkClick r:id="rId2"/>
              </a:rPr>
              <a:t>XML </a:t>
            </a:r>
            <a:r>
              <a:rPr lang="es-ES" b="1" dirty="0" err="1" smtClean="0">
                <a:hlinkClick r:id="rId2"/>
              </a:rPr>
              <a:t>Introduction</a:t>
            </a:r>
            <a:r>
              <a:rPr lang="es-ES" b="1" dirty="0" smtClean="0">
                <a:hlinkClick r:id="rId2"/>
              </a:rPr>
              <a:t> - W3Schools</a:t>
            </a:r>
            <a:r>
              <a:rPr lang="es-ES" b="1" smtClean="0">
                <a:hlinkClick r:id="rId2"/>
              </a:rPr>
              <a:t>: </a:t>
            </a:r>
            <a:r>
              <a:rPr lang="es-ES" b="1" smtClean="0">
                <a:hlinkClick r:id="rId2"/>
              </a:rPr>
              <a:t>Complete </a:t>
            </a:r>
            <a:r>
              <a:rPr lang="es-ES" b="1" dirty="0" smtClean="0">
                <a:hlinkClick r:id="rId2"/>
              </a:rPr>
              <a:t>guide </a:t>
            </a:r>
            <a:r>
              <a:rPr lang="es-ES" b="1" dirty="0" err="1" smtClean="0">
                <a:hlinkClick r:id="rId2"/>
              </a:rPr>
              <a:t>to</a:t>
            </a:r>
            <a:r>
              <a:rPr lang="es-ES" b="1" dirty="0" smtClean="0">
                <a:hlinkClick r:id="rId2"/>
              </a:rPr>
              <a:t> </a:t>
            </a:r>
            <a:r>
              <a:rPr lang="es-ES" b="1" dirty="0" smtClean="0">
                <a:hlinkClick r:id="rId2"/>
              </a:rPr>
              <a:t>XML</a:t>
            </a:r>
            <a:endParaRPr lang="es-ES" b="1" dirty="0" smtClean="0">
              <a:hlinkClick r:id="rId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XML introduction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introduction</dc:title>
  <dc:creator>ines</dc:creator>
  <cp:lastModifiedBy>ines</cp:lastModifiedBy>
  <cp:revision>2</cp:revision>
  <dcterms:created xsi:type="dcterms:W3CDTF">2018-09-18T07:42:24Z</dcterms:created>
  <dcterms:modified xsi:type="dcterms:W3CDTF">2018-09-25T09:16:31Z</dcterms:modified>
</cp:coreProperties>
</file>