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64" r:id="rId4"/>
    <p:sldId id="272" r:id="rId5"/>
    <p:sldId id="273" r:id="rId6"/>
    <p:sldId id="266" r:id="rId7"/>
    <p:sldId id="277" r:id="rId8"/>
    <p:sldId id="275" r:id="rId9"/>
    <p:sldId id="276" r:id="rId10"/>
    <p:sldId id="279" r:id="rId11"/>
    <p:sldId id="280" r:id="rId12"/>
    <p:sldId id="281" r:id="rId13"/>
    <p:sldId id="267" r:id="rId14"/>
    <p:sldId id="268" r:id="rId15"/>
    <p:sldId id="269" r:id="rId16"/>
    <p:sldId id="270" r:id="rId17"/>
    <p:sldId id="271" r:id="rId18"/>
    <p:sldId id="282" r:id="rId19"/>
    <p:sldId id="283" r:id="rId20"/>
    <p:sldId id="28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dbc/preparestatement-object-example.htm" TargetMode="External"/><Relationship Id="rId2" Type="http://schemas.openxmlformats.org/officeDocument/2006/relationships/hyperlink" Target="https://www.tutorialspoint.com/jdbc/jdbc-statement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jdbc/callablestatement-object-example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s/ssw_ibm_i_71/rzaha/callable.htm" TargetMode="External"/><Relationship Id="rId2" Type="http://schemas.openxmlformats.org/officeDocument/2006/relationships/hyperlink" Target="https://www.adictosaltrabajo.com/2011/08/04/usando-callable-statements-to-execute-stored-proced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java/steps-to-connect-to-database-in-java.php" TargetMode="External"/><Relationship Id="rId2" Type="http://schemas.openxmlformats.org/officeDocument/2006/relationships/hyperlink" Target="http://www.informit.com/articles/article.aspx?p=26251&amp;seqNum=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Connection-interface" TargetMode="External"/><Relationship Id="rId4" Type="http://schemas.openxmlformats.org/officeDocument/2006/relationships/hyperlink" Target="https://www.studytonight.com/java/connecting-to-mysql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sql/Stateme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jdbc/jdbc-insert-record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jdbc/jdbc-create-table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jdbc/jdbc-drop-table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 2.part II. JAVA CONNECTORS FOR </a:t>
            </a:r>
            <a:r>
              <a:rPr lang="es-ES" dirty="0" err="1" smtClean="0"/>
              <a:t>DATABASES.jdbc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smtClean="0"/>
              <a:t> </a:t>
            </a:r>
            <a:r>
              <a:rPr lang="es-ES" smtClean="0"/>
              <a:t>2.2: </a:t>
            </a:r>
            <a:r>
              <a:rPr lang="es-ES" dirty="0" err="1" smtClean="0"/>
              <a:t>insert</a:t>
            </a:r>
            <a:r>
              <a:rPr lang="es-ES" dirty="0" smtClean="0"/>
              <a:t>, </a:t>
            </a:r>
            <a:r>
              <a:rPr lang="es-ES" dirty="0" err="1" smtClean="0"/>
              <a:t>update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r>
              <a:rPr lang="es-ES" dirty="0" smtClean="0"/>
              <a:t> in a </a:t>
            </a:r>
            <a:r>
              <a:rPr lang="es-ES" dirty="0" err="1" smtClean="0"/>
              <a:t>database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 err="1" smtClean="0"/>
              <a:t>Prepared</a:t>
            </a:r>
            <a:r>
              <a:rPr lang="es-ES" dirty="0" smtClean="0"/>
              <a:t> </a:t>
            </a:r>
            <a:r>
              <a:rPr lang="es-ES" dirty="0" err="1" smtClean="0"/>
              <a:t>statements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https://www.tutorialspoint.com/jdbc/jdbc-statements.htm</a:t>
            </a:r>
            <a:endParaRPr lang="es-ES" dirty="0" smtClean="0"/>
          </a:p>
          <a:p>
            <a:r>
              <a:rPr lang="en-US" dirty="0" smtClean="0"/>
              <a:t>The </a:t>
            </a:r>
            <a:r>
              <a:rPr lang="en-US" i="1" dirty="0" err="1" smtClean="0"/>
              <a:t>PreparedStatement</a:t>
            </a:r>
            <a:r>
              <a:rPr lang="en-US" dirty="0" smtClean="0"/>
              <a:t> interface extends the Statement interface, which gives you added functionality with a couple of advantages over a generic Statement object.</a:t>
            </a:r>
          </a:p>
          <a:p>
            <a:r>
              <a:rPr lang="en-US" dirty="0" smtClean="0"/>
              <a:t>This statement gives you the flexibility of supplying arguments dynamically.</a:t>
            </a:r>
          </a:p>
          <a:p>
            <a:r>
              <a:rPr lang="es-ES" dirty="0" smtClean="0">
                <a:hlinkClick r:id="rId3"/>
              </a:rPr>
              <a:t>EXAMPLE:</a:t>
            </a:r>
          </a:p>
          <a:p>
            <a:r>
              <a:rPr lang="es-ES" dirty="0" smtClean="0">
                <a:hlinkClick r:id="rId3"/>
              </a:rPr>
              <a:t>https://www.tutorialspoint.com/jdbc/preparestatement-object-example.htm</a:t>
            </a:r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240" y="-192766"/>
            <a:ext cx="9088960" cy="776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https://www.javatpoint.com/PreparedStatement-interface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7856167" cy="518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00042"/>
            <a:ext cx="8075183" cy="612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0"/>
            <a:ext cx="7520016" cy="66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35" y="714356"/>
            <a:ext cx="7966076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4.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CallableStatement</a:t>
            </a:r>
            <a:r>
              <a:rPr lang="es-ES" b="1" dirty="0" smtClean="0"/>
              <a:t> </a:t>
            </a:r>
            <a:r>
              <a:rPr lang="es-ES" b="1" dirty="0" err="1" smtClean="0"/>
              <a:t>Objects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CallableStatement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n-US" dirty="0" smtClean="0"/>
              <a:t>used to execute a call to a </a:t>
            </a:r>
            <a:r>
              <a:rPr lang="en-US" b="1" dirty="0" smtClean="0">
                <a:solidFill>
                  <a:srgbClr val="0070C0"/>
                </a:solidFill>
              </a:rPr>
              <a:t>stored procedure </a:t>
            </a:r>
            <a:r>
              <a:rPr lang="en-US" dirty="0" smtClean="0"/>
              <a:t>in the database.</a:t>
            </a:r>
          </a:p>
          <a:p>
            <a:r>
              <a:rPr lang="en-US" dirty="0" smtClean="0"/>
              <a:t>Example: we have this procedure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518709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Callable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use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: (</a:t>
            </a:r>
            <a:r>
              <a:rPr lang="es-ES" dirty="0" err="1" smtClean="0"/>
              <a:t>CallableStatement</a:t>
            </a:r>
            <a:r>
              <a:rPr lang="es-ES" dirty="0" smtClean="0"/>
              <a:t>,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/>
              <a:t>prepareCall</a:t>
            </a:r>
            <a:r>
              <a:rPr lang="es-ES" dirty="0" smtClean="0"/>
              <a:t>(</a:t>
            </a:r>
            <a:r>
              <a:rPr lang="es-ES" dirty="0" err="1" smtClean="0"/>
              <a:t>sql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714620"/>
            <a:ext cx="722013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callable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https://www.tutorialspoint.com/jdbc/callablestatement-object-example.htm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85913"/>
            <a:ext cx="6572296" cy="52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ExecuteUpdate</a:t>
            </a:r>
            <a:r>
              <a:rPr lang="es-ES" dirty="0" smtClean="0"/>
              <a:t>: </a:t>
            </a:r>
            <a:r>
              <a:rPr lang="es-ES" dirty="0" err="1" smtClean="0"/>
              <a:t>insert</a:t>
            </a:r>
            <a:r>
              <a:rPr lang="es-ES" dirty="0" smtClean="0"/>
              <a:t>, </a:t>
            </a:r>
            <a:r>
              <a:rPr lang="es-ES" dirty="0" err="1" smtClean="0"/>
              <a:t>update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ExecuteUpdate</a:t>
            </a:r>
            <a:r>
              <a:rPr lang="es-ES" dirty="0" smtClean="0"/>
              <a:t>: </a:t>
            </a:r>
            <a:r>
              <a:rPr lang="es-ES" dirty="0" err="1" smtClean="0"/>
              <a:t>create</a:t>
            </a:r>
            <a:r>
              <a:rPr lang="es-ES" dirty="0" smtClean="0"/>
              <a:t>, alter,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PreparedStatements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CallabelObjects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https://www.adictosaltrabajo.com/2011/08/04/usando-callable-statements-to-execute-stored-procedure/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https://www.ibm.com/support/knowledgecenter/es/ssw_ibm_i_71/rzaha/callable.htm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>
                <a:hlinkClick r:id="rId2"/>
              </a:rPr>
              <a:t>https://www.tutorialspoint.com/jdbc/index.htm</a:t>
            </a:r>
          </a:p>
          <a:p>
            <a:pPr>
              <a:buNone/>
            </a:pP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http://www.informit.com/articles/article.aspx?p=26251&amp;seqNum=3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https://www.studytonight.com/java/steps-to-connect-to-database-in-java.php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>
                <a:hlinkClick r:id="rId4"/>
              </a:rPr>
              <a:t>https://www.studytonight.com/java/connecting-to-mysql.php</a:t>
            </a:r>
            <a:endParaRPr lang="es-ES" dirty="0" smtClean="0"/>
          </a:p>
          <a:p>
            <a:pPr>
              <a:buNone/>
            </a:pPr>
            <a:r>
              <a:rPr lang="es-ES" dirty="0" smtClean="0">
                <a:hlinkClick r:id="rId5"/>
              </a:rPr>
              <a:t>https://www.javatpoint.com/Connection-interface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modifiying</a:t>
            </a:r>
            <a:r>
              <a:rPr lang="es-ES" dirty="0" smtClean="0"/>
              <a:t> a </a:t>
            </a:r>
            <a:r>
              <a:rPr lang="es-ES" dirty="0" err="1" smtClean="0"/>
              <a:t>database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We</a:t>
            </a:r>
            <a:r>
              <a:rPr lang="es-ES" dirty="0" smtClean="0"/>
              <a:t>  can </a:t>
            </a:r>
            <a:r>
              <a:rPr lang="es-ES" dirty="0" err="1" smtClean="0"/>
              <a:t>modify</a:t>
            </a:r>
            <a:r>
              <a:rPr lang="es-ES" dirty="0" smtClean="0"/>
              <a:t> a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Second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can use de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0070C0"/>
                </a:solidFill>
              </a:rPr>
              <a:t>executeUpdate</a:t>
            </a:r>
            <a:r>
              <a:rPr lang="es-ES" dirty="0" smtClean="0">
                <a:solidFill>
                  <a:srgbClr val="0070C0"/>
                </a:solidFill>
              </a:rPr>
              <a:t>( )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INSERT</a:t>
            </a:r>
          </a:p>
          <a:p>
            <a:pPr lvl="1"/>
            <a:r>
              <a:rPr lang="es-ES" dirty="0" smtClean="0"/>
              <a:t>UPDATE</a:t>
            </a:r>
          </a:p>
          <a:p>
            <a:pPr lvl="1"/>
            <a:r>
              <a:rPr lang="es-ES" dirty="0" smtClean="0"/>
              <a:t>DELETE</a:t>
            </a:r>
          </a:p>
          <a:p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modify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r>
              <a:rPr lang="es-ES" dirty="0" smtClean="0"/>
              <a:t> of </a:t>
            </a:r>
            <a:r>
              <a:rPr lang="es-ES" dirty="0" err="1" smtClean="0"/>
              <a:t>tables</a:t>
            </a:r>
            <a:r>
              <a:rPr lang="es-ES" dirty="0" smtClean="0"/>
              <a:t> (DDL):</a:t>
            </a:r>
          </a:p>
          <a:p>
            <a:pPr lvl="1"/>
            <a:r>
              <a:rPr lang="es-ES" dirty="0" smtClean="0"/>
              <a:t> CREATE new TABLES, </a:t>
            </a:r>
          </a:p>
          <a:p>
            <a:pPr lvl="1"/>
            <a:r>
              <a:rPr lang="es-ES" dirty="0" smtClean="0"/>
              <a:t>DROP </a:t>
            </a:r>
            <a:r>
              <a:rPr lang="es-ES" dirty="0" err="1" smtClean="0"/>
              <a:t>tables</a:t>
            </a:r>
            <a:endParaRPr lang="es-ES" dirty="0" smtClean="0"/>
          </a:p>
          <a:p>
            <a:pPr lvl="1"/>
            <a:r>
              <a:rPr lang="es-ES" dirty="0" smtClean="0"/>
              <a:t>ALTER </a:t>
            </a:r>
            <a:r>
              <a:rPr lang="es-ES" dirty="0" err="1" smtClean="0"/>
              <a:t>tables</a:t>
            </a: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1143000"/>
          </a:xfrm>
        </p:spPr>
        <p:txBody>
          <a:bodyPr/>
          <a:lstStyle/>
          <a:p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/>
              <a:t>Statement.ExecuteUpdate</a:t>
            </a:r>
            <a:r>
              <a:rPr lang="es-ES" dirty="0" smtClean="0"/>
              <a:t>( 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https://docs.oracle.com/javase/7/docs/api/java/sql/Statement.html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Statement</a:t>
            </a:r>
            <a:r>
              <a:rPr lang="es-ES" dirty="0" smtClean="0"/>
              <a:t> 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/>
              <a:t>executeUpdate</a:t>
            </a:r>
            <a:r>
              <a:rPr lang="es-ES" dirty="0" smtClean="0"/>
              <a:t>:</a:t>
            </a:r>
          </a:p>
          <a:p>
            <a:r>
              <a:rPr lang="es-ES" b="1" dirty="0" err="1" smtClean="0">
                <a:solidFill>
                  <a:srgbClr val="0070C0"/>
                </a:solidFill>
              </a:rPr>
              <a:t>int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executeUpdate</a:t>
            </a:r>
            <a:r>
              <a:rPr lang="es-ES" b="1" dirty="0" smtClean="0">
                <a:solidFill>
                  <a:srgbClr val="0070C0"/>
                </a:solidFill>
              </a:rPr>
              <a:t>(</a:t>
            </a:r>
            <a:r>
              <a:rPr lang="es-ES" b="1" dirty="0" err="1" smtClean="0">
                <a:solidFill>
                  <a:srgbClr val="0070C0"/>
                </a:solidFill>
              </a:rPr>
              <a:t>String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sqlSentence</a:t>
            </a:r>
            <a:r>
              <a:rPr lang="es-ES" b="1" dirty="0" smtClean="0">
                <a:solidFill>
                  <a:srgbClr val="0070C0"/>
                </a:solidFill>
              </a:rPr>
              <a:t>):</a:t>
            </a:r>
            <a:r>
              <a:rPr lang="es-ES" dirty="0" smtClean="0"/>
              <a:t> </a:t>
            </a:r>
            <a:r>
              <a:rPr lang="en-US" dirty="0" smtClean="0"/>
              <a:t>Runs the given SQL statement, which can be an INSERT, UPDATE, or DELETE statement; or an SQL statement that returns nothing, such as an SQL DDL statement.</a:t>
            </a:r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affects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of a </a:t>
            </a:r>
            <a:r>
              <a:rPr lang="es-ES" dirty="0" err="1" smtClean="0"/>
              <a:t>connection</a:t>
            </a:r>
            <a:r>
              <a:rPr lang="es-ES" dirty="0" smtClean="0"/>
              <a:t> and </a:t>
            </a:r>
            <a:r>
              <a:rPr lang="es-ES" dirty="0" err="1" smtClean="0"/>
              <a:t>returns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rows</a:t>
            </a:r>
            <a:r>
              <a:rPr lang="es-ES" dirty="0" smtClean="0"/>
              <a:t> </a:t>
            </a:r>
            <a:r>
              <a:rPr lang="es-ES" dirty="0" err="1" smtClean="0"/>
              <a:t>affected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SQL </a:t>
            </a:r>
            <a:r>
              <a:rPr lang="es-ES" dirty="0" err="1" smtClean="0"/>
              <a:t>sentence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0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DDL </a:t>
            </a:r>
            <a:r>
              <a:rPr lang="es-ES" dirty="0" err="1" smtClean="0"/>
              <a:t>sentence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868346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 </a:t>
            </a:r>
            <a:r>
              <a:rPr lang="es-ES" dirty="0" err="1" smtClean="0"/>
              <a:t>inser</a:t>
            </a:r>
            <a:r>
              <a:rPr lang="es-ES" dirty="0" smtClean="0"/>
              <a:t>, </a:t>
            </a:r>
            <a:r>
              <a:rPr lang="es-ES" dirty="0" err="1" smtClean="0"/>
              <a:t>update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r>
              <a:rPr lang="es-ES" dirty="0" smtClean="0"/>
              <a:t> in </a:t>
            </a:r>
            <a:r>
              <a:rPr lang="es-ES" dirty="0" err="1" smtClean="0"/>
              <a:t>oracle</a:t>
            </a:r>
            <a:r>
              <a:rPr lang="es-ES" dirty="0" smtClean="0"/>
              <a:t> </a:t>
            </a:r>
            <a:r>
              <a:rPr lang="es-ES" dirty="0" err="1" smtClean="0"/>
              <a:t>db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14282" y="1214422"/>
            <a:ext cx="8929718" cy="4873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dirty="0" err="1" smtClean="0"/>
              <a:t>import</a:t>
            </a:r>
            <a:r>
              <a:rPr lang="es-ES" sz="1800" dirty="0" smtClean="0"/>
              <a:t> java.sql.*;  </a:t>
            </a:r>
          </a:p>
          <a:p>
            <a:pPr>
              <a:buNone/>
            </a:pPr>
            <a:r>
              <a:rPr lang="es-ES" sz="1800" dirty="0" err="1" smtClean="0"/>
              <a:t>class</a:t>
            </a:r>
            <a:r>
              <a:rPr lang="es-ES" sz="1800" dirty="0" smtClean="0"/>
              <a:t> </a:t>
            </a:r>
            <a:r>
              <a:rPr lang="es-ES" sz="1800" dirty="0" err="1" smtClean="0"/>
              <a:t>FetchRecord</a:t>
            </a:r>
            <a:r>
              <a:rPr lang="es-ES" sz="1800" dirty="0" smtClean="0"/>
              <a:t>{  </a:t>
            </a:r>
          </a:p>
          <a:p>
            <a:pPr>
              <a:buNone/>
            </a:pPr>
            <a:r>
              <a:rPr lang="es-ES" sz="1800" dirty="0" err="1" smtClean="0"/>
              <a:t>public</a:t>
            </a:r>
            <a:r>
              <a:rPr lang="es-ES" sz="1800" dirty="0" smtClean="0"/>
              <a:t> </a:t>
            </a:r>
            <a:r>
              <a:rPr lang="es-ES" sz="1800" dirty="0" err="1" smtClean="0"/>
              <a:t>static</a:t>
            </a:r>
            <a:r>
              <a:rPr lang="es-ES" sz="1800" dirty="0" smtClean="0"/>
              <a:t> </a:t>
            </a:r>
            <a:r>
              <a:rPr lang="es-ES" sz="1800" dirty="0" err="1" smtClean="0"/>
              <a:t>void</a:t>
            </a:r>
            <a:r>
              <a:rPr lang="es-ES" sz="1800" dirty="0" smtClean="0"/>
              <a:t> 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 </a:t>
            </a:r>
            <a:r>
              <a:rPr lang="es-ES" sz="1800" dirty="0" err="1" smtClean="0"/>
              <a:t>args</a:t>
            </a:r>
            <a:r>
              <a:rPr lang="es-ES" sz="1800" dirty="0" smtClean="0"/>
              <a:t>[])</a:t>
            </a:r>
            <a:r>
              <a:rPr lang="es-ES" sz="1800" dirty="0" err="1" smtClean="0"/>
              <a:t>throws</a:t>
            </a:r>
            <a:r>
              <a:rPr lang="es-ES" sz="1800" dirty="0" smtClean="0"/>
              <a:t> </a:t>
            </a:r>
            <a:r>
              <a:rPr lang="es-ES" sz="1800" dirty="0" err="1" smtClean="0"/>
              <a:t>Exception</a:t>
            </a:r>
            <a:r>
              <a:rPr lang="es-ES" sz="1800" dirty="0" smtClean="0"/>
              <a:t>{  </a:t>
            </a:r>
          </a:p>
          <a:p>
            <a:pPr>
              <a:buNone/>
            </a:pPr>
            <a:r>
              <a:rPr lang="es-ES" sz="1800" dirty="0" err="1" smtClean="0"/>
              <a:t>Class.forName</a:t>
            </a:r>
            <a:r>
              <a:rPr lang="es-ES" sz="1800" dirty="0" smtClean="0"/>
              <a:t>("</a:t>
            </a:r>
            <a:r>
              <a:rPr lang="es-ES" sz="1800" dirty="0" err="1" smtClean="0"/>
              <a:t>oracle.jdbc.driver.OracleDriver</a:t>
            </a:r>
            <a:r>
              <a:rPr lang="es-ES" sz="1800" dirty="0" smtClean="0"/>
              <a:t>");  </a:t>
            </a:r>
          </a:p>
          <a:p>
            <a:pPr>
              <a:buNone/>
            </a:pPr>
            <a:r>
              <a:rPr lang="es-ES" sz="1800" dirty="0" err="1" smtClean="0"/>
              <a:t>Connection</a:t>
            </a:r>
            <a:r>
              <a:rPr lang="es-ES" sz="1800" dirty="0" smtClean="0"/>
              <a:t> con=</a:t>
            </a:r>
            <a:r>
              <a:rPr lang="es-ES" sz="1800" dirty="0" err="1" smtClean="0"/>
              <a:t>DriverManager.getConnection</a:t>
            </a:r>
            <a:r>
              <a:rPr lang="es-ES" sz="1800" dirty="0" smtClean="0"/>
              <a:t>("</a:t>
            </a:r>
            <a:r>
              <a:rPr lang="es-ES" sz="1800" dirty="0" err="1" smtClean="0"/>
              <a:t>jdbc:oracle:thin</a:t>
            </a:r>
            <a:r>
              <a:rPr lang="es-ES" sz="1800" dirty="0" smtClean="0"/>
              <a:t>:@localhost:1521:xe","system","oracle");  </a:t>
            </a:r>
          </a:p>
          <a:p>
            <a:pPr>
              <a:buNone/>
            </a:pPr>
            <a:r>
              <a:rPr lang="es-ES" sz="1800" dirty="0" err="1" smtClean="0"/>
              <a:t>Statement</a:t>
            </a:r>
            <a:r>
              <a:rPr lang="es-ES" sz="1800" dirty="0" smtClean="0"/>
              <a:t> </a:t>
            </a:r>
            <a:r>
              <a:rPr lang="es-ES" sz="1800" dirty="0" err="1" smtClean="0"/>
              <a:t>stmt</a:t>
            </a:r>
            <a:r>
              <a:rPr lang="es-ES" sz="1800" dirty="0" smtClean="0"/>
              <a:t>=</a:t>
            </a:r>
            <a:r>
              <a:rPr lang="es-ES" sz="1800" dirty="0" err="1" smtClean="0"/>
              <a:t>con.createStatement</a:t>
            </a:r>
            <a:r>
              <a:rPr lang="es-ES" sz="1800" dirty="0" smtClean="0"/>
              <a:t>();  </a:t>
            </a:r>
          </a:p>
          <a:p>
            <a:pPr>
              <a:buNone/>
            </a:pPr>
            <a:r>
              <a:rPr lang="es-ES" sz="1800" dirty="0" smtClean="0"/>
              <a:t>  </a:t>
            </a:r>
          </a:p>
          <a:p>
            <a:pPr>
              <a:buNone/>
            </a:pPr>
            <a:r>
              <a:rPr lang="es-ES" sz="1800" dirty="0" smtClean="0"/>
              <a:t>//</a:t>
            </a:r>
            <a:r>
              <a:rPr lang="es-ES" sz="1800" dirty="0" err="1" smtClean="0"/>
              <a:t>stmt.executeUpdate</a:t>
            </a:r>
            <a:r>
              <a:rPr lang="es-ES" sz="1800" dirty="0" smtClean="0"/>
              <a:t>("</a:t>
            </a:r>
            <a:r>
              <a:rPr lang="es-ES" sz="1800" dirty="0" err="1" smtClean="0"/>
              <a:t>insert</a:t>
            </a:r>
            <a:r>
              <a:rPr lang="es-ES" sz="1800" dirty="0" smtClean="0"/>
              <a:t> </a:t>
            </a:r>
            <a:r>
              <a:rPr lang="es-ES" sz="1800" dirty="0" err="1" smtClean="0"/>
              <a:t>into</a:t>
            </a:r>
            <a:r>
              <a:rPr lang="es-ES" sz="1800" dirty="0" smtClean="0"/>
              <a:t> emp765 </a:t>
            </a:r>
            <a:r>
              <a:rPr lang="es-ES" sz="1800" dirty="0" err="1" smtClean="0"/>
              <a:t>values</a:t>
            </a:r>
            <a:r>
              <a:rPr lang="es-ES" sz="1800" dirty="0" smtClean="0"/>
              <a:t>(33,'Irfan',50000)");  </a:t>
            </a:r>
          </a:p>
          <a:p>
            <a:pPr>
              <a:buNone/>
            </a:pPr>
            <a:r>
              <a:rPr lang="es-ES" sz="1800" dirty="0" smtClean="0"/>
              <a:t>//</a:t>
            </a:r>
            <a:r>
              <a:rPr lang="es-ES" sz="1800" dirty="0" err="1" smtClean="0"/>
              <a:t>int</a:t>
            </a:r>
            <a:r>
              <a:rPr lang="es-ES" sz="1800" dirty="0" smtClean="0"/>
              <a:t> </a:t>
            </a:r>
            <a:r>
              <a:rPr lang="es-ES" sz="1800" dirty="0" err="1" smtClean="0"/>
              <a:t>result</a:t>
            </a:r>
            <a:r>
              <a:rPr lang="es-ES" sz="1800" dirty="0" smtClean="0"/>
              <a:t>=</a:t>
            </a:r>
            <a:r>
              <a:rPr lang="es-ES" sz="1800" dirty="0" err="1" smtClean="0"/>
              <a:t>stmt.executeUpdate</a:t>
            </a:r>
            <a:r>
              <a:rPr lang="es-ES" sz="1800" dirty="0" smtClean="0"/>
              <a:t>("</a:t>
            </a:r>
            <a:r>
              <a:rPr lang="es-ES" sz="1800" dirty="0" err="1" smtClean="0"/>
              <a:t>update</a:t>
            </a:r>
            <a:r>
              <a:rPr lang="es-ES" sz="1800" dirty="0" smtClean="0"/>
              <a:t> emp765 set </a:t>
            </a:r>
            <a:r>
              <a:rPr lang="es-ES" sz="1800" dirty="0" err="1" smtClean="0"/>
              <a:t>name</a:t>
            </a:r>
            <a:r>
              <a:rPr lang="es-ES" sz="1800" dirty="0" smtClean="0"/>
              <a:t>='</a:t>
            </a:r>
            <a:r>
              <a:rPr lang="es-ES" sz="1800" dirty="0" err="1" smtClean="0"/>
              <a:t>Vimal',salary</a:t>
            </a:r>
            <a:r>
              <a:rPr lang="es-ES" sz="1800" dirty="0" smtClean="0"/>
              <a:t>=10000 </a:t>
            </a:r>
            <a:r>
              <a:rPr lang="es-ES" sz="1800" dirty="0" err="1" smtClean="0"/>
              <a:t>where</a:t>
            </a:r>
            <a:r>
              <a:rPr lang="es-ES" sz="1800" dirty="0" smtClean="0"/>
              <a:t> id=33");  </a:t>
            </a:r>
          </a:p>
          <a:p>
            <a:pPr>
              <a:buNone/>
            </a:pPr>
            <a:r>
              <a:rPr lang="es-ES" sz="1800" dirty="0" err="1" smtClean="0"/>
              <a:t>int</a:t>
            </a:r>
            <a:r>
              <a:rPr lang="es-ES" sz="1800" dirty="0" smtClean="0"/>
              <a:t> </a:t>
            </a:r>
            <a:r>
              <a:rPr lang="es-ES" sz="1800" dirty="0" err="1" smtClean="0">
                <a:solidFill>
                  <a:srgbClr val="FF0000"/>
                </a:solidFill>
              </a:rPr>
              <a:t>result</a:t>
            </a:r>
            <a:r>
              <a:rPr lang="es-ES" sz="1800" dirty="0" smtClean="0">
                <a:solidFill>
                  <a:srgbClr val="FF0000"/>
                </a:solidFill>
              </a:rPr>
              <a:t>=</a:t>
            </a:r>
            <a:r>
              <a:rPr lang="es-ES" sz="1800" dirty="0" err="1" smtClean="0">
                <a:solidFill>
                  <a:srgbClr val="FF0000"/>
                </a:solidFill>
              </a:rPr>
              <a:t>stmt.executeUpdate</a:t>
            </a:r>
            <a:r>
              <a:rPr lang="es-ES" sz="1800" dirty="0" smtClean="0">
                <a:solidFill>
                  <a:srgbClr val="FF0000"/>
                </a:solidFill>
              </a:rPr>
              <a:t>("</a:t>
            </a:r>
            <a:r>
              <a:rPr lang="es-ES" sz="1800" dirty="0" err="1" smtClean="0">
                <a:solidFill>
                  <a:srgbClr val="FF0000"/>
                </a:solidFill>
              </a:rPr>
              <a:t>delete</a:t>
            </a:r>
            <a:r>
              <a:rPr lang="es-ES" sz="1800" dirty="0" smtClean="0">
                <a:solidFill>
                  <a:srgbClr val="FF0000"/>
                </a:solidFill>
              </a:rPr>
              <a:t> </a:t>
            </a:r>
            <a:r>
              <a:rPr lang="es-ES" sz="1800" dirty="0" err="1" smtClean="0">
                <a:solidFill>
                  <a:srgbClr val="FF0000"/>
                </a:solidFill>
              </a:rPr>
              <a:t>from</a:t>
            </a:r>
            <a:r>
              <a:rPr lang="es-ES" sz="1800" dirty="0" smtClean="0">
                <a:solidFill>
                  <a:srgbClr val="FF0000"/>
                </a:solidFill>
              </a:rPr>
              <a:t> emp765 </a:t>
            </a:r>
            <a:r>
              <a:rPr lang="es-ES" sz="1800" dirty="0" err="1" smtClean="0">
                <a:solidFill>
                  <a:srgbClr val="FF0000"/>
                </a:solidFill>
              </a:rPr>
              <a:t>where</a:t>
            </a:r>
            <a:r>
              <a:rPr lang="es-ES" sz="1800" dirty="0" smtClean="0">
                <a:solidFill>
                  <a:srgbClr val="FF0000"/>
                </a:solidFill>
              </a:rPr>
              <a:t> id=33");  </a:t>
            </a:r>
          </a:p>
          <a:p>
            <a:pPr>
              <a:buNone/>
            </a:pPr>
            <a:r>
              <a:rPr lang="es-ES" sz="1800" dirty="0" err="1" smtClean="0"/>
              <a:t>System.out.println</a:t>
            </a:r>
            <a:r>
              <a:rPr lang="es-ES" sz="1800" dirty="0" smtClean="0"/>
              <a:t>(</a:t>
            </a:r>
            <a:r>
              <a:rPr lang="es-ES" sz="1800" dirty="0" err="1" smtClean="0"/>
              <a:t>result</a:t>
            </a:r>
            <a:r>
              <a:rPr lang="es-ES" sz="1800" dirty="0" smtClean="0"/>
              <a:t>+" records </a:t>
            </a:r>
            <a:r>
              <a:rPr lang="es-ES" sz="1800" dirty="0" err="1" smtClean="0"/>
              <a:t>affected</a:t>
            </a:r>
            <a:r>
              <a:rPr lang="es-ES" sz="1800" dirty="0" smtClean="0"/>
              <a:t>");  </a:t>
            </a:r>
          </a:p>
          <a:p>
            <a:pPr>
              <a:buNone/>
            </a:pPr>
            <a:r>
              <a:rPr lang="es-ES" sz="1800" dirty="0" err="1" smtClean="0"/>
              <a:t>con.close</a:t>
            </a:r>
            <a:r>
              <a:rPr lang="es-ES" sz="1800" dirty="0" smtClean="0"/>
              <a:t>();  </a:t>
            </a:r>
          </a:p>
          <a:p>
            <a:pPr>
              <a:buNone/>
            </a:pPr>
            <a:r>
              <a:rPr lang="es-ES" sz="1800" dirty="0" smtClean="0"/>
              <a:t>}}  </a:t>
            </a:r>
          </a:p>
          <a:p>
            <a:pPr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/>
          <a:lstStyle/>
          <a:p>
            <a:r>
              <a:rPr lang="es-ES" dirty="0" err="1" smtClean="0"/>
              <a:t>Jdbc</a:t>
            </a:r>
            <a:r>
              <a:rPr lang="es-ES" dirty="0" smtClean="0"/>
              <a:t> </a:t>
            </a:r>
            <a:r>
              <a:rPr lang="es-ES" dirty="0" err="1" smtClean="0"/>
              <a:t>insert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https://www.tutorialspoint.com/jdbc/jdbc-insert-records.htm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71678"/>
            <a:ext cx="6872600" cy="432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Jdbc</a:t>
            </a:r>
            <a:r>
              <a:rPr lang="es-ES" dirty="0" smtClean="0"/>
              <a:t>: </a:t>
            </a:r>
            <a:r>
              <a:rPr lang="es-ES" dirty="0" err="1" smtClean="0"/>
              <a:t>create</a:t>
            </a:r>
            <a:r>
              <a:rPr lang="es-ES" dirty="0" smtClean="0"/>
              <a:t>, alter,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https://www.tutorialspoint.com/jdbc/jdbc-create-tables.htm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143116"/>
            <a:ext cx="7401663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https://www.tutorialspoint.com/jdbc/jdbc-drop-tables.htm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2571744"/>
            <a:ext cx="834343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378</TotalTime>
  <Words>331</Words>
  <Application>Microsoft Office PowerPoint</Application>
  <PresentationFormat>Presentación en pantalla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Mirador</vt:lpstr>
      <vt:lpstr>UNIT 2.part II. JAVA CONNECTORS FOR DATABASES.jdbc</vt:lpstr>
      <vt:lpstr>index</vt:lpstr>
      <vt:lpstr>Links</vt:lpstr>
      <vt:lpstr>1. modifiying a database</vt:lpstr>
      <vt:lpstr>Method Statement.ExecuteUpdate( )</vt:lpstr>
      <vt:lpstr>Example: inser, update, delete in oracle db</vt:lpstr>
      <vt:lpstr>Jdbc insert </vt:lpstr>
      <vt:lpstr>2. Jdbc: create, alter, drop table</vt:lpstr>
      <vt:lpstr>Diapositiva 9</vt:lpstr>
      <vt:lpstr>Practice 2.2: insert, update, delete in a database</vt:lpstr>
      <vt:lpstr>3. Prepared statements</vt:lpstr>
      <vt:lpstr>Diapositiva 12</vt:lpstr>
      <vt:lpstr>https://www.javatpoint.com/PreparedStatement-interface</vt:lpstr>
      <vt:lpstr>Diapositiva 14</vt:lpstr>
      <vt:lpstr>Diapositiva 15</vt:lpstr>
      <vt:lpstr>Diapositiva 16</vt:lpstr>
      <vt:lpstr>4. The CallableStatement Objects</vt:lpstr>
      <vt:lpstr>Callable objects</vt:lpstr>
      <vt:lpstr>Example callable objects: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2. JAVA CONNECTORS FOR DATABASES</dc:title>
  <dc:creator>ines</dc:creator>
  <cp:lastModifiedBy>ines</cp:lastModifiedBy>
  <cp:revision>33</cp:revision>
  <dcterms:created xsi:type="dcterms:W3CDTF">2018-11-06T08:44:41Z</dcterms:created>
  <dcterms:modified xsi:type="dcterms:W3CDTF">2019-05-28T09:54:48Z</dcterms:modified>
</cp:coreProperties>
</file>