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B75E77-15B9-4506-863E-6A9335FC69AD}" type="datetimeFigureOut">
              <a:rPr lang="es-ES" smtClean="0"/>
              <a:pPr/>
              <a:t>24/01/2019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B9411D-CA9A-4843-A079-5AEB4E8852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1882_01/appdev.112/e12137/getconn.htm#TDPJD14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-espino.com/~chema/daw1/tutoriales/oracle/objeto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UNIT 4. OBJECT RELATIONAL DATABASES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 4.1. </a:t>
            </a:r>
            <a:r>
              <a:rPr lang="es-ES" dirty="0" err="1" smtClean="0"/>
              <a:t>installing</a:t>
            </a:r>
            <a:r>
              <a:rPr lang="es-ES" dirty="0" smtClean="0"/>
              <a:t> and </a:t>
            </a:r>
            <a:r>
              <a:rPr lang="es-ES" dirty="0" err="1" smtClean="0"/>
              <a:t>using</a:t>
            </a:r>
            <a:r>
              <a:rPr lang="es-ES" dirty="0" smtClean="0"/>
              <a:t> Oracle Express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71678"/>
            <a:ext cx="5400040" cy="205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429000"/>
            <a:ext cx="5155565" cy="323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1285860"/>
            <a:ext cx="5400040" cy="175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RELATIONAL DATABASES (ORDBMS).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object-relational database (ORD) is a database management system (DBMS) that's composed of:</a:t>
            </a:r>
          </a:p>
          <a:p>
            <a:pPr lvl="1"/>
            <a:r>
              <a:rPr lang="en-US" dirty="0" smtClean="0"/>
              <a:t> a relational database (RDBMS) and </a:t>
            </a:r>
          </a:p>
          <a:p>
            <a:pPr lvl="1"/>
            <a:r>
              <a:rPr lang="en-US" dirty="0" smtClean="0"/>
              <a:t>an object-oriented database (OODBMS). </a:t>
            </a:r>
          </a:p>
          <a:p>
            <a:r>
              <a:rPr lang="en-US" dirty="0" smtClean="0"/>
              <a:t>ORD supports the basic components of any object-oriented database model in its schemas and the query language used, such as objects, classes and inheritance. </a:t>
            </a:r>
            <a:endParaRPr lang="es-E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ES" dirty="0" smtClean="0"/>
              <a:t>ORD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8229600" cy="571504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ORD, the basic approach is based on Relational DB, since the data is stored in a traditional database and uses a query language like SQL. However, ORD also has object-oriented characteristics: the database is considered an object store, usually for software that is written in an object-oriented programming language. Here, APIs are used to store and access the data as objects.</a:t>
            </a:r>
          </a:p>
          <a:p>
            <a:r>
              <a:rPr lang="en-US" sz="2400" dirty="0" smtClean="0"/>
              <a:t>Traditional RDBMS products concentrate on the efficient organization of data with a limited set of data-types. On the other hand, an ORDBMS has a feature that allows developers to build and innovate </a:t>
            </a:r>
            <a:r>
              <a:rPr lang="en-US" sz="2400" u="sng" dirty="0" smtClean="0"/>
              <a:t>their own data types and methods</a:t>
            </a:r>
            <a:r>
              <a:rPr lang="en-US" sz="2400" dirty="0" smtClean="0"/>
              <a:t>, which can be applied to the DBMS. With this, ORDBMS allow developers to increase the abstraction with which they view the problem area.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Advantages</a:t>
            </a:r>
            <a:r>
              <a:rPr lang="es-ES" dirty="0" smtClean="0"/>
              <a:t>: compatible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relational</a:t>
            </a:r>
            <a:r>
              <a:rPr lang="es-ES" dirty="0" smtClean="0"/>
              <a:t> </a:t>
            </a:r>
            <a:r>
              <a:rPr lang="es-ES" dirty="0" err="1" smtClean="0"/>
              <a:t>DBs.</a:t>
            </a:r>
            <a:endParaRPr lang="es-ES" dirty="0" smtClean="0"/>
          </a:p>
          <a:p>
            <a:r>
              <a:rPr lang="es-ES" dirty="0" err="1" smtClean="0"/>
              <a:t>Users</a:t>
            </a:r>
            <a:r>
              <a:rPr lang="es-ES" dirty="0" smtClean="0"/>
              <a:t> are familiar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relational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difference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RDBs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datatype</a:t>
            </a:r>
            <a:r>
              <a:rPr lang="es-ES" dirty="0" smtClean="0"/>
              <a:t> OBJECT.</a:t>
            </a:r>
          </a:p>
          <a:p>
            <a:r>
              <a:rPr lang="es-ES" dirty="0" smtClean="0"/>
              <a:t>OBJECTS </a:t>
            </a:r>
            <a:r>
              <a:rPr lang="es-ES" dirty="0" err="1" smtClean="0"/>
              <a:t>represent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entity</a:t>
            </a:r>
            <a:r>
              <a:rPr lang="es-ES" dirty="0" smtClean="0"/>
              <a:t> and has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Name</a:t>
            </a:r>
            <a:r>
              <a:rPr lang="es-ES" dirty="0" smtClean="0"/>
              <a:t>: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identifies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of </a:t>
            </a:r>
            <a:r>
              <a:rPr lang="es-ES" dirty="0" err="1" smtClean="0"/>
              <a:t>object</a:t>
            </a:r>
            <a:endParaRPr lang="es-ES" dirty="0" smtClean="0"/>
          </a:p>
          <a:p>
            <a:pPr lvl="1"/>
            <a:r>
              <a:rPr lang="es-ES" dirty="0" err="1" smtClean="0"/>
              <a:t>Attributes</a:t>
            </a:r>
            <a:r>
              <a:rPr lang="es-ES" dirty="0" smtClean="0"/>
              <a:t>: </a:t>
            </a:r>
            <a:r>
              <a:rPr lang="es-ES" dirty="0" err="1" smtClean="0"/>
              <a:t>they</a:t>
            </a:r>
            <a:r>
              <a:rPr lang="es-ES" dirty="0" smtClean="0"/>
              <a:t> define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endParaRPr lang="es-ES" dirty="0" smtClean="0"/>
          </a:p>
          <a:p>
            <a:pPr lvl="1"/>
            <a:r>
              <a:rPr lang="es-ES" dirty="0" err="1" smtClean="0"/>
              <a:t>Methods</a:t>
            </a:r>
            <a:r>
              <a:rPr lang="es-ES" dirty="0" smtClean="0"/>
              <a:t>: define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behaviour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. </a:t>
            </a:r>
            <a:r>
              <a:rPr lang="es-ES" dirty="0" err="1" smtClean="0"/>
              <a:t>They</a:t>
            </a:r>
            <a:r>
              <a:rPr lang="es-ES" dirty="0" smtClean="0"/>
              <a:t> are </a:t>
            </a:r>
            <a:r>
              <a:rPr lang="es-ES" dirty="0" err="1" smtClean="0"/>
              <a:t>procedures</a:t>
            </a:r>
            <a:r>
              <a:rPr lang="es-ES" dirty="0" smtClean="0"/>
              <a:t> and </a:t>
            </a:r>
            <a:r>
              <a:rPr lang="es-ES" dirty="0" err="1" smtClean="0"/>
              <a:t>functions</a:t>
            </a:r>
            <a:r>
              <a:rPr lang="es-ES" dirty="0" smtClean="0"/>
              <a:t> </a:t>
            </a:r>
            <a:r>
              <a:rPr lang="es-ES" dirty="0" err="1" smtClean="0"/>
              <a:t>written</a:t>
            </a:r>
            <a:r>
              <a:rPr lang="es-ES" dirty="0" smtClean="0"/>
              <a:t> in a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supported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ORDB (in case of Oracle, </a:t>
            </a:r>
            <a:r>
              <a:rPr lang="es-ES" dirty="0" err="1" smtClean="0"/>
              <a:t>we</a:t>
            </a:r>
            <a:r>
              <a:rPr lang="es-ES" dirty="0" smtClean="0"/>
              <a:t> can use PL/SQL </a:t>
            </a:r>
            <a:r>
              <a:rPr lang="es-ES" dirty="0" err="1" smtClean="0"/>
              <a:t>or</a:t>
            </a:r>
            <a:r>
              <a:rPr lang="es-ES" dirty="0" smtClean="0"/>
              <a:t> Java)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s-ES" dirty="0" smtClean="0"/>
              <a:t>ORACLE: ANSI SQL 1999. EXAMPLES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400" dirty="0" smtClean="0"/>
              <a:t>CREATE TYPE </a:t>
            </a:r>
            <a:r>
              <a:rPr lang="es-ES" sz="2400" dirty="0" err="1" smtClean="0"/>
              <a:t>person</a:t>
            </a:r>
            <a:r>
              <a:rPr lang="es-ES" sz="2400" dirty="0" smtClean="0"/>
              <a:t> AS OBJECT(</a:t>
            </a:r>
          </a:p>
          <a:p>
            <a:pPr>
              <a:buNone/>
            </a:pPr>
            <a:r>
              <a:rPr lang="es-ES" sz="2400" dirty="0" err="1" smtClean="0"/>
              <a:t>name</a:t>
            </a:r>
            <a:r>
              <a:rPr lang="es-ES" sz="2400" dirty="0" smtClean="0"/>
              <a:t> VARCHAR2(30),</a:t>
            </a:r>
          </a:p>
          <a:p>
            <a:pPr>
              <a:buNone/>
            </a:pPr>
            <a:r>
              <a:rPr lang="es-ES" sz="2400" dirty="0" err="1" smtClean="0"/>
              <a:t>phone</a:t>
            </a:r>
            <a:r>
              <a:rPr lang="es-ES" sz="2400" dirty="0" smtClean="0"/>
              <a:t> VARCHAR2(20)</a:t>
            </a:r>
          </a:p>
          <a:p>
            <a:pPr>
              <a:buNone/>
            </a:pPr>
            <a:r>
              <a:rPr lang="es-ES" sz="2400" dirty="0" smtClean="0"/>
              <a:t>);</a:t>
            </a:r>
          </a:p>
          <a:p>
            <a:pPr>
              <a:buNone/>
            </a:pPr>
            <a:r>
              <a:rPr lang="es-ES" sz="2400" dirty="0" smtClean="0"/>
              <a:t>CREATE TYPE </a:t>
            </a:r>
            <a:r>
              <a:rPr lang="es-ES" sz="2400" dirty="0" err="1" smtClean="0"/>
              <a:t>student</a:t>
            </a:r>
            <a:r>
              <a:rPr lang="es-ES" sz="2400" dirty="0" smtClean="0"/>
              <a:t> AS OBJECT(</a:t>
            </a:r>
          </a:p>
          <a:p>
            <a:pPr>
              <a:buNone/>
            </a:pPr>
            <a:r>
              <a:rPr lang="es-ES" sz="2400" dirty="0" err="1" smtClean="0"/>
              <a:t>id_student</a:t>
            </a:r>
            <a:r>
              <a:rPr lang="es-ES" sz="2400" dirty="0" smtClean="0"/>
              <a:t> VARCHAR2(9),</a:t>
            </a:r>
          </a:p>
          <a:p>
            <a:pPr>
              <a:buNone/>
            </a:pPr>
            <a:r>
              <a:rPr lang="es-ES" sz="2400" dirty="0" err="1" smtClean="0"/>
              <a:t>personal_data</a:t>
            </a:r>
            <a:r>
              <a:rPr lang="es-ES" sz="2400" dirty="0" smtClean="0"/>
              <a:t> </a:t>
            </a:r>
            <a:r>
              <a:rPr lang="es-ES" sz="2400" dirty="0" err="1" smtClean="0"/>
              <a:t>person</a:t>
            </a: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);</a:t>
            </a:r>
          </a:p>
          <a:p>
            <a:pPr>
              <a:buNone/>
            </a:pPr>
            <a:r>
              <a:rPr lang="es-ES" sz="2400" dirty="0" smtClean="0"/>
              <a:t>CREATE TABLE </a:t>
            </a:r>
            <a:r>
              <a:rPr lang="es-ES" sz="2400" dirty="0" err="1" smtClean="0"/>
              <a:t>contacts</a:t>
            </a:r>
            <a:r>
              <a:rPr lang="es-ES" sz="2400" dirty="0" smtClean="0"/>
              <a:t> OF PERSON;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INSERT INTO </a:t>
            </a:r>
            <a:r>
              <a:rPr lang="es-ES" sz="2400" dirty="0" err="1" smtClean="0"/>
              <a:t>contacts</a:t>
            </a:r>
            <a:r>
              <a:rPr lang="es-ES" sz="2400" dirty="0" smtClean="0"/>
              <a:t> VALUES('Pepe López','967111111');</a:t>
            </a:r>
          </a:p>
          <a:p>
            <a:pPr>
              <a:buNone/>
            </a:pP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ES" dirty="0" smtClean="0"/>
              <a:t>ORACLE: ANSI SQL 1999. EXAMPLES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CREATE TABLE </a:t>
            </a:r>
            <a:r>
              <a:rPr lang="es-ES" dirty="0" err="1" smtClean="0"/>
              <a:t>admitted</a:t>
            </a:r>
            <a:r>
              <a:rPr lang="es-ES" dirty="0" smtClean="0"/>
              <a:t> (</a:t>
            </a:r>
            <a:r>
              <a:rPr lang="es-ES" dirty="0" err="1" smtClean="0"/>
              <a:t>day</a:t>
            </a:r>
            <a:r>
              <a:rPr lang="es-ES" dirty="0" smtClean="0"/>
              <a:t> DATE, </a:t>
            </a:r>
            <a:r>
              <a:rPr lang="es-ES" dirty="0" err="1" smtClean="0"/>
              <a:t>only_studies</a:t>
            </a:r>
            <a:r>
              <a:rPr lang="es-ES" dirty="0" smtClean="0"/>
              <a:t> </a:t>
            </a:r>
            <a:r>
              <a:rPr lang="es-ES" dirty="0" err="1" smtClean="0"/>
              <a:t>student</a:t>
            </a:r>
            <a:r>
              <a:rPr lang="es-ES" dirty="0" smtClean="0"/>
              <a:t>);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INSERT INTO </a:t>
            </a:r>
            <a:r>
              <a:rPr lang="es-ES" dirty="0" err="1" smtClean="0"/>
              <a:t>admitted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VALUES('12/09/2018',student('01A', </a:t>
            </a:r>
            <a:r>
              <a:rPr lang="es-ES" dirty="0" err="1" smtClean="0"/>
              <a:t>person</a:t>
            </a:r>
            <a:r>
              <a:rPr lang="es-ES" dirty="0" smtClean="0"/>
              <a:t>('Pepe López','967111111')));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INSERT INTO </a:t>
            </a:r>
            <a:r>
              <a:rPr lang="es-ES" dirty="0" err="1" smtClean="0"/>
              <a:t>admitted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VALUES('12/09/2018',student('02B', </a:t>
            </a:r>
            <a:r>
              <a:rPr lang="es-ES" dirty="0" err="1" smtClean="0"/>
              <a:t>person</a:t>
            </a:r>
            <a:r>
              <a:rPr lang="es-ES" dirty="0" smtClean="0"/>
              <a:t>('Ana Garcia','967222222')));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96908"/>
          </a:xfrm>
        </p:spPr>
        <p:txBody>
          <a:bodyPr/>
          <a:lstStyle/>
          <a:p>
            <a:r>
              <a:rPr lang="es-ES" dirty="0" smtClean="0"/>
              <a:t>ORACLE: ANSI SQL 1999. EXAMPLES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INSERT INTO </a:t>
            </a:r>
            <a:r>
              <a:rPr lang="es-ES" dirty="0" err="1" smtClean="0"/>
              <a:t>admitted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VALUES('12/09/2018',student('02B', </a:t>
            </a:r>
            <a:r>
              <a:rPr lang="es-ES" dirty="0" err="1" smtClean="0"/>
              <a:t>person</a:t>
            </a:r>
            <a:r>
              <a:rPr lang="es-ES" dirty="0" smtClean="0"/>
              <a:t>('Ana Garcia','967222222')));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SELECT </a:t>
            </a:r>
            <a:r>
              <a:rPr lang="es-ES" dirty="0" err="1" smtClean="0"/>
              <a:t>a.only_studies.id_student,a.only_studies.personal_data.name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FROM </a:t>
            </a:r>
            <a:r>
              <a:rPr lang="es-ES" dirty="0" err="1" smtClean="0"/>
              <a:t>admitted</a:t>
            </a:r>
            <a:r>
              <a:rPr lang="es-ES" dirty="0" smtClean="0"/>
              <a:t> a;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SELECT </a:t>
            </a:r>
            <a:r>
              <a:rPr lang="es-ES" dirty="0" err="1" smtClean="0"/>
              <a:t>a.only_studies.id_student,a.only_studies.personal_data.phone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FROM </a:t>
            </a:r>
            <a:r>
              <a:rPr lang="es-ES" dirty="0" err="1" smtClean="0"/>
              <a:t>admitted</a:t>
            </a:r>
            <a:r>
              <a:rPr lang="es-ES" dirty="0" smtClean="0"/>
              <a:t> a</a:t>
            </a:r>
          </a:p>
          <a:p>
            <a:pPr>
              <a:buNone/>
            </a:pPr>
            <a:r>
              <a:rPr lang="es-ES" dirty="0" smtClean="0"/>
              <a:t>WHERE a.only_studies.personal_data.name='Pepe López';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s-ES" dirty="0" smtClean="0"/>
              <a:t>Oracle </a:t>
            </a:r>
            <a:r>
              <a:rPr lang="es-ES" dirty="0" err="1" smtClean="0"/>
              <a:t>connection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071546"/>
            <a:ext cx="8358246" cy="5357850"/>
          </a:xfrm>
        </p:spPr>
        <p:txBody>
          <a:bodyPr>
            <a:noAutofit/>
          </a:bodyPr>
          <a:lstStyle/>
          <a:p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connect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Oracle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as JDBC.  </a:t>
            </a:r>
          </a:p>
          <a:p>
            <a:r>
              <a:rPr lang="es-ES" dirty="0" smtClean="0">
                <a:hlinkClick r:id="rId2"/>
              </a:rPr>
              <a:t>https://docs.oracle.com/cd/E11882_01/appdev.112/e12137/getconn.htm#TDPJD146</a:t>
            </a:r>
            <a:endParaRPr lang="es-ES" dirty="0" smtClean="0"/>
          </a:p>
          <a:p>
            <a:pPr>
              <a:buNone/>
            </a:pPr>
            <a:r>
              <a:rPr lang="es-ES" sz="1800" b="1" dirty="0" err="1" smtClean="0"/>
              <a:t>import</a:t>
            </a:r>
            <a:r>
              <a:rPr lang="es-ES" sz="1800" dirty="0" smtClean="0"/>
              <a:t> java.sql.*;</a:t>
            </a:r>
          </a:p>
          <a:p>
            <a:pPr>
              <a:buNone/>
            </a:pPr>
            <a:r>
              <a:rPr lang="es-ES" sz="1800" b="1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b="1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PruebaAccesoOracle</a:t>
            </a:r>
            <a:r>
              <a:rPr lang="es-ES" sz="1800" dirty="0" smtClean="0"/>
              <a:t> {</a:t>
            </a:r>
          </a:p>
          <a:p>
            <a:pPr>
              <a:buNone/>
            </a:pPr>
            <a:r>
              <a:rPr lang="es-ES" sz="1800" dirty="0" smtClean="0"/>
              <a:t>	</a:t>
            </a:r>
            <a:r>
              <a:rPr lang="es-ES" sz="1800" b="1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b="1" dirty="0" err="1" smtClean="0"/>
              <a:t>static</a:t>
            </a:r>
            <a:r>
              <a:rPr lang="es-ES" sz="1800" dirty="0" smtClean="0"/>
              <a:t> </a:t>
            </a:r>
            <a:r>
              <a:rPr lang="es-ES" sz="1800" b="1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main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[] </a:t>
            </a:r>
            <a:r>
              <a:rPr lang="es-ES" sz="1800" dirty="0" err="1" smtClean="0"/>
              <a:t>args</a:t>
            </a:r>
            <a:r>
              <a:rPr lang="es-ES" sz="1800" dirty="0" smtClean="0"/>
              <a:t>) {</a:t>
            </a:r>
          </a:p>
          <a:p>
            <a:pPr>
              <a:buNone/>
            </a:pPr>
            <a:r>
              <a:rPr lang="es-ES" sz="1800" dirty="0" smtClean="0"/>
              <a:t>	</a:t>
            </a:r>
            <a:r>
              <a:rPr lang="es-ES" sz="1800" b="1" dirty="0" smtClean="0"/>
              <a:t>try</a:t>
            </a:r>
            <a:r>
              <a:rPr lang="es-ES" sz="1800" dirty="0" smtClean="0"/>
              <a:t>{</a:t>
            </a:r>
          </a:p>
          <a:p>
            <a:pPr>
              <a:buNone/>
            </a:pPr>
            <a:r>
              <a:rPr lang="es-ES" sz="1800" dirty="0" smtClean="0"/>
              <a:t>	  </a:t>
            </a:r>
            <a:r>
              <a:rPr lang="es-ES" sz="1800" dirty="0" err="1" smtClean="0"/>
              <a:t>Class.</a:t>
            </a:r>
            <a:r>
              <a:rPr lang="es-ES" sz="1800" i="1" dirty="0" err="1" smtClean="0"/>
              <a:t>forName</a:t>
            </a:r>
            <a:r>
              <a:rPr lang="es-ES" sz="1800" dirty="0" smtClean="0"/>
              <a:t>("</a:t>
            </a:r>
            <a:r>
              <a:rPr lang="es-ES" sz="1800" dirty="0" err="1" smtClean="0"/>
              <a:t>oracle.jdbc.driver.OracleDriver</a:t>
            </a:r>
            <a:r>
              <a:rPr lang="es-ES" sz="1800" dirty="0" smtClean="0"/>
              <a:t>");</a:t>
            </a:r>
          </a:p>
          <a:p>
            <a:pPr>
              <a:buNone/>
            </a:pPr>
            <a:r>
              <a:rPr lang="es-ES" sz="1800" dirty="0" smtClean="0"/>
              <a:t>	  </a:t>
            </a:r>
            <a:r>
              <a:rPr lang="es-ES" sz="1800" dirty="0" err="1" smtClean="0"/>
              <a:t>Connection</a:t>
            </a:r>
            <a:r>
              <a:rPr lang="es-ES" sz="1800" dirty="0" smtClean="0"/>
              <a:t> con = </a:t>
            </a:r>
            <a:r>
              <a:rPr lang="es-ES" sz="1800" dirty="0" err="1" smtClean="0"/>
              <a:t>DriverManager.</a:t>
            </a:r>
            <a:r>
              <a:rPr lang="es-ES" sz="1800" i="1" dirty="0" err="1" smtClean="0"/>
              <a:t>getConnection</a:t>
            </a:r>
            <a:r>
              <a:rPr lang="es-ES" sz="1800" i="1" dirty="0" smtClean="0"/>
              <a:t>   </a:t>
            </a:r>
            <a:r>
              <a:rPr lang="es-ES" sz="1800" dirty="0" smtClean="0"/>
              <a:t>("</a:t>
            </a:r>
            <a:r>
              <a:rPr lang="es-ES" sz="1800" dirty="0" err="1" smtClean="0"/>
              <a:t>jdbc:oracle:thin</a:t>
            </a:r>
            <a:r>
              <a:rPr lang="es-ES" sz="1800" dirty="0" smtClean="0"/>
              <a:t>:@localhost:1521:XE","system","Patata1234");</a:t>
            </a:r>
          </a:p>
          <a:p>
            <a:pPr>
              <a:buNone/>
            </a:pPr>
            <a:r>
              <a:rPr lang="es-ES" sz="1800" dirty="0" smtClean="0"/>
              <a:t>	  </a:t>
            </a:r>
            <a:r>
              <a:rPr lang="es-ES" sz="1800" dirty="0" err="1" smtClean="0"/>
              <a:t>System.</a:t>
            </a:r>
            <a:r>
              <a:rPr lang="es-ES" sz="1800" b="1" i="1" dirty="0" err="1" smtClean="0"/>
              <a:t>out</a:t>
            </a:r>
            <a:r>
              <a:rPr lang="es-ES" sz="1800" dirty="0" err="1" smtClean="0"/>
              <a:t>.println</a:t>
            </a:r>
            <a:r>
              <a:rPr lang="es-ES" sz="1800" dirty="0" smtClean="0"/>
              <a:t>(“</a:t>
            </a:r>
            <a:r>
              <a:rPr lang="es-ES" sz="1800" dirty="0" err="1" smtClean="0"/>
              <a:t>Connected</a:t>
            </a:r>
            <a:r>
              <a:rPr lang="es-ES" sz="1800" dirty="0" smtClean="0"/>
              <a:t> OK");</a:t>
            </a:r>
          </a:p>
          <a:p>
            <a:pPr>
              <a:buNone/>
            </a:pPr>
            <a:r>
              <a:rPr lang="es-ES" sz="1800" dirty="0" smtClean="0"/>
              <a:t>	  </a:t>
            </a:r>
            <a:r>
              <a:rPr lang="es-ES" sz="1800" dirty="0" err="1" smtClean="0"/>
              <a:t>con.close</a:t>
            </a:r>
            <a:r>
              <a:rPr lang="es-ES" sz="1800" dirty="0" smtClean="0"/>
              <a:t>();</a:t>
            </a:r>
          </a:p>
          <a:p>
            <a:pPr>
              <a:buNone/>
            </a:pPr>
            <a:r>
              <a:rPr lang="es-ES" sz="1800" dirty="0" smtClean="0"/>
              <a:t>	}</a:t>
            </a:r>
            <a:r>
              <a:rPr lang="es-ES" sz="1800" b="1" dirty="0" smtClean="0"/>
              <a:t>catch</a:t>
            </a:r>
            <a:r>
              <a:rPr lang="es-ES" sz="1800" dirty="0" smtClean="0"/>
              <a:t>(</a:t>
            </a:r>
            <a:r>
              <a:rPr lang="es-ES" sz="1800" dirty="0" err="1" smtClean="0"/>
              <a:t>Exception</a:t>
            </a:r>
            <a:r>
              <a:rPr lang="es-ES" sz="1800" dirty="0" smtClean="0"/>
              <a:t> e){</a:t>
            </a:r>
          </a:p>
          <a:p>
            <a:pPr>
              <a:buNone/>
            </a:pPr>
            <a:r>
              <a:rPr lang="es-ES" sz="1800" dirty="0" smtClean="0"/>
              <a:t>		</a:t>
            </a:r>
            <a:r>
              <a:rPr lang="es-ES" sz="1800" dirty="0" err="1" smtClean="0"/>
              <a:t>e.printStackTrace</a:t>
            </a:r>
            <a:r>
              <a:rPr lang="es-ES" sz="1800" dirty="0" smtClean="0"/>
              <a:t>();</a:t>
            </a:r>
          </a:p>
          <a:p>
            <a:pPr>
              <a:buNone/>
            </a:pPr>
            <a:r>
              <a:rPr lang="es-ES" sz="1800" dirty="0" smtClean="0"/>
              <a:t>	}}}</a:t>
            </a:r>
          </a:p>
          <a:p>
            <a:pPr>
              <a:buNone/>
            </a:pP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STRUCT VS OBJECT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complex</a:t>
            </a:r>
            <a:r>
              <a:rPr lang="es-ES" dirty="0" smtClean="0"/>
              <a:t> </a:t>
            </a:r>
            <a:r>
              <a:rPr lang="es-ES" dirty="0" err="1" smtClean="0"/>
              <a:t>types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use </a:t>
            </a:r>
            <a:r>
              <a:rPr lang="es-ES" dirty="0" smtClean="0"/>
              <a:t>STRUCT:</a:t>
            </a:r>
          </a:p>
          <a:p>
            <a:r>
              <a:rPr lang="es-ES" dirty="0" smtClean="0">
                <a:hlinkClick r:id="rId2"/>
              </a:rPr>
              <a:t>http://www.v-espino.com/~</a:t>
            </a:r>
            <a:r>
              <a:rPr lang="es-ES" dirty="0" smtClean="0">
                <a:hlinkClick r:id="rId2"/>
              </a:rPr>
              <a:t>chema/daw1/tutoriales/oracle/objetos.htm</a:t>
            </a:r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err="1" smtClean="0"/>
              <a:t>while</a:t>
            </a:r>
            <a:r>
              <a:rPr lang="es-ES" dirty="0" smtClean="0"/>
              <a:t> (</a:t>
            </a:r>
            <a:r>
              <a:rPr lang="es-ES" dirty="0" err="1" smtClean="0"/>
              <a:t>rset.next</a:t>
            </a:r>
            <a:r>
              <a:rPr lang="es-ES" dirty="0" smtClean="0"/>
              <a:t>()){ </a:t>
            </a:r>
            <a:br>
              <a:rPr lang="es-ES" dirty="0" smtClean="0"/>
            </a:br>
            <a:r>
              <a:rPr lang="es-ES" dirty="0" smtClean="0"/>
              <a:t>            // Obtengo el campo nombre </a:t>
            </a:r>
            <a:br>
              <a:rPr lang="es-ES" dirty="0" smtClean="0"/>
            </a:br>
            <a:r>
              <a:rPr lang="es-ES" dirty="0" smtClean="0"/>
              <a:t>            </a:t>
            </a:r>
            <a:r>
              <a:rPr lang="es-ES" dirty="0" err="1" smtClean="0"/>
              <a:t>String</a:t>
            </a:r>
            <a:r>
              <a:rPr lang="es-ES" dirty="0" smtClean="0"/>
              <a:t> nombre=</a:t>
            </a:r>
            <a:r>
              <a:rPr lang="es-ES" dirty="0" err="1" smtClean="0"/>
              <a:t>rset.getString</a:t>
            </a:r>
            <a:r>
              <a:rPr lang="es-ES" dirty="0" smtClean="0"/>
              <a:t>(1);</a:t>
            </a:r>
            <a:br>
              <a:rPr lang="es-ES" dirty="0" smtClean="0"/>
            </a:br>
            <a:r>
              <a:rPr lang="es-ES" dirty="0" smtClean="0"/>
              <a:t>            // Obtengo el objeto </a:t>
            </a:r>
            <a:r>
              <a:rPr lang="es-ES" dirty="0" err="1" smtClean="0"/>
              <a:t>rectangulo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            </a:t>
            </a:r>
            <a:r>
              <a:rPr lang="es-ES" dirty="0" err="1" smtClean="0"/>
              <a:t>oracle.sql.STRUCT</a:t>
            </a:r>
            <a:r>
              <a:rPr lang="es-ES" dirty="0" smtClean="0"/>
              <a:t> objeto = (</a:t>
            </a:r>
            <a:r>
              <a:rPr lang="es-ES" dirty="0" err="1" smtClean="0"/>
              <a:t>oracle.sql.STRUCT</a:t>
            </a:r>
            <a:r>
              <a:rPr lang="es-ES" dirty="0" smtClean="0"/>
              <a:t>) </a:t>
            </a:r>
            <a:r>
              <a:rPr lang="es-ES" dirty="0" err="1" smtClean="0"/>
              <a:t>rset.getObject</a:t>
            </a:r>
            <a:r>
              <a:rPr lang="es-ES" dirty="0" smtClean="0"/>
              <a:t>(2);</a:t>
            </a:r>
            <a:br>
              <a:rPr lang="es-ES" dirty="0" smtClean="0"/>
            </a:br>
            <a:r>
              <a:rPr lang="es-ES" dirty="0" smtClean="0"/>
              <a:t>                // Saco sus atributos    </a:t>
            </a:r>
            <a:br>
              <a:rPr lang="es-ES" dirty="0" smtClean="0"/>
            </a:br>
            <a:r>
              <a:rPr lang="es-ES" dirty="0" smtClean="0"/>
              <a:t>                </a:t>
            </a:r>
            <a:r>
              <a:rPr lang="es-ES" dirty="0" err="1" smtClean="0"/>
              <a:t>Object</a:t>
            </a:r>
            <a:r>
              <a:rPr lang="es-ES" dirty="0" smtClean="0"/>
              <a:t>[] atributos = </a:t>
            </a:r>
            <a:r>
              <a:rPr lang="es-ES" dirty="0" err="1" smtClean="0"/>
              <a:t>objeto.getAttributes</a:t>
            </a:r>
            <a:r>
              <a:rPr lang="es-ES" dirty="0" smtClean="0"/>
              <a:t>();</a:t>
            </a:r>
            <a:br>
              <a:rPr lang="es-ES" dirty="0" smtClean="0"/>
            </a:br>
            <a:r>
              <a:rPr lang="es-ES" dirty="0" smtClean="0"/>
              <a:t>                </a:t>
            </a:r>
            <a:r>
              <a:rPr lang="es-ES" dirty="0" err="1" smtClean="0"/>
              <a:t>java.math.BigDecimal</a:t>
            </a:r>
            <a:r>
              <a:rPr lang="es-ES" dirty="0" smtClean="0"/>
              <a:t> alto = (</a:t>
            </a:r>
            <a:r>
              <a:rPr lang="es-ES" dirty="0" err="1" smtClean="0"/>
              <a:t>java.math.BigDecimal</a:t>
            </a:r>
            <a:r>
              <a:rPr lang="es-ES" dirty="0" smtClean="0"/>
              <a:t>) atributos[0];</a:t>
            </a:r>
            <a:br>
              <a:rPr lang="es-ES" dirty="0" smtClean="0"/>
            </a:br>
            <a:r>
              <a:rPr lang="es-ES" dirty="0" smtClean="0"/>
              <a:t>                </a:t>
            </a:r>
            <a:r>
              <a:rPr lang="es-ES" dirty="0" err="1" smtClean="0"/>
              <a:t>java.math.BigDecimal</a:t>
            </a:r>
            <a:r>
              <a:rPr lang="es-ES" dirty="0" smtClean="0"/>
              <a:t> ancho = (</a:t>
            </a:r>
            <a:r>
              <a:rPr lang="es-ES" dirty="0" err="1" smtClean="0"/>
              <a:t>java.math.BigDecimal</a:t>
            </a:r>
            <a:r>
              <a:rPr lang="es-ES" dirty="0" smtClean="0"/>
              <a:t>) atributos[1];</a:t>
            </a:r>
            <a:br>
              <a:rPr lang="es-ES" dirty="0" smtClean="0"/>
            </a:br>
            <a:r>
              <a:rPr lang="es-ES" dirty="0" smtClean="0"/>
              <a:t>                // ¿Y para acceder a la </a:t>
            </a:r>
            <a:r>
              <a:rPr lang="es-ES" dirty="0" err="1" smtClean="0"/>
              <a:t>function</a:t>
            </a:r>
            <a:r>
              <a:rPr lang="es-ES" dirty="0" smtClean="0"/>
              <a:t> -método- </a:t>
            </a:r>
            <a:r>
              <a:rPr lang="es-ES" dirty="0" err="1" smtClean="0"/>
              <a:t>dime_area</a:t>
            </a:r>
            <a:r>
              <a:rPr lang="es-ES" dirty="0" smtClean="0"/>
              <a:t>()?</a:t>
            </a:r>
            <a:br>
              <a:rPr lang="es-ES" dirty="0" smtClean="0"/>
            </a:br>
            <a:r>
              <a:rPr lang="es-ES" dirty="0" smtClean="0"/>
              <a:t>                // Esto no se hacerlo</a:t>
            </a:r>
            <a:br>
              <a:rPr lang="es-ES" dirty="0" smtClean="0"/>
            </a:br>
            <a:r>
              <a:rPr lang="es-ES" dirty="0" smtClean="0"/>
              <a:t>            // Imprimo la fila completa</a:t>
            </a:r>
            <a:br>
              <a:rPr lang="es-ES" dirty="0" smtClean="0"/>
            </a:br>
            <a:r>
              <a:rPr lang="es-ES" dirty="0" smtClean="0"/>
              <a:t>            </a:t>
            </a:r>
            <a:r>
              <a:rPr lang="es-ES" dirty="0" err="1" smtClean="0"/>
              <a:t>System.out.println</a:t>
            </a:r>
            <a:r>
              <a:rPr lang="es-ES" dirty="0" smtClean="0"/>
              <a:t>("Nombre: "+nombre+ ". Dimensiones: "+alto+" x "+ancho);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304</TotalTime>
  <Words>492</Words>
  <Application>Microsoft Office PowerPoint</Application>
  <PresentationFormat>Presentación en pantalla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UNIT 4. OBJECT RELATIONAL DATABASES</vt:lpstr>
      <vt:lpstr>OBJECT RELATIONAL DATABASES (ORDBMS).</vt:lpstr>
      <vt:lpstr>ORD</vt:lpstr>
      <vt:lpstr>Diapositiva 4</vt:lpstr>
      <vt:lpstr>ORACLE: ANSI SQL 1999. EXAMPLES</vt:lpstr>
      <vt:lpstr>ORACLE: ANSI SQL 1999. EXAMPLES</vt:lpstr>
      <vt:lpstr>ORACLE: ANSI SQL 1999. EXAMPLES</vt:lpstr>
      <vt:lpstr>Oracle connection</vt:lpstr>
      <vt:lpstr>STRUCT VS OBJECT</vt:lpstr>
      <vt:lpstr>Practice 4.1. installing and using Oracle Express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4. OBJECT RELATIONAL DATABASES</dc:title>
  <dc:creator>ines</dc:creator>
  <cp:lastModifiedBy>ines</cp:lastModifiedBy>
  <cp:revision>29</cp:revision>
  <dcterms:created xsi:type="dcterms:W3CDTF">2019-01-09T11:05:24Z</dcterms:created>
  <dcterms:modified xsi:type="dcterms:W3CDTF">2019-01-24T09:21:03Z</dcterms:modified>
</cp:coreProperties>
</file>