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4" r:id="rId5"/>
    <p:sldId id="258" r:id="rId6"/>
    <p:sldId id="259" r:id="rId7"/>
    <p:sldId id="267" r:id="rId8"/>
    <p:sldId id="268" r:id="rId9"/>
    <p:sldId id="269" r:id="rId10"/>
    <p:sldId id="263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A84470E-FD2D-4FD1-80B8-8B7218955DEF}" type="datetimeFigureOut">
              <a:rPr lang="es-ES" smtClean="0"/>
              <a:pPr/>
              <a:t>28/05/2019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1A3EAFA-3244-43ED-B3AE-CCF475396C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dbc/basics/connecting.html" TargetMode="External"/><Relationship Id="rId2" Type="http://schemas.openxmlformats.org/officeDocument/2006/relationships/hyperlink" Target="http://www.ntu.edu.sg/home/ehchua/programming/java/jdbc_basi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techtraining.com/content/java_fundamentals_tutorial-jdbc" TargetMode="External"/><Relationship Id="rId5" Type="http://schemas.openxmlformats.org/officeDocument/2006/relationships/hyperlink" Target="https://www.cis.upenn.edu/~bcpierce/courses/629/jdkdocs/guide/jdbc/getstart/intro.doc.html" TargetMode="External"/><Relationship Id="rId4" Type="http://schemas.openxmlformats.org/officeDocument/2006/relationships/hyperlink" Target="https://docs.oracle.com/javase/tutorial/jdbc/basics/sqldatasourc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bject-relational_mapping" TargetMode="External"/><Relationship Id="rId2" Type="http://schemas.openxmlformats.org/officeDocument/2006/relationships/hyperlink" Target="https://en.wikipedia.org/wiki/Object-relational_impedance_mismat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ndas.com/support/learning/documentation/connect-to-data/how-to/connecting-to-odbc" TargetMode="External"/><Relationship Id="rId2" Type="http://schemas.openxmlformats.org/officeDocument/2006/relationships/hyperlink" Target="https://courses.cs.washington.edu/courses/cse444/04wi/project/support/odbc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MySQLJava/article.html#jdb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it.com/articles/article.aspx?p=26251&amp;seqNum=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UNIT 2. </a:t>
            </a:r>
            <a:r>
              <a:rPr lang="es-ES" dirty="0" err="1" smtClean="0"/>
              <a:t>part</a:t>
            </a:r>
            <a:r>
              <a:rPr lang="es-ES" dirty="0" smtClean="0"/>
              <a:t> i. </a:t>
            </a:r>
            <a:br>
              <a:rPr lang="es-ES" dirty="0" smtClean="0"/>
            </a:br>
            <a:r>
              <a:rPr lang="es-ES" dirty="0" smtClean="0"/>
              <a:t> JAVA CONNECTORS FOR </a:t>
            </a:r>
            <a:r>
              <a:rPr lang="es-ES" dirty="0" err="1" smtClean="0"/>
              <a:t>DATABASES.jdbc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Practice</a:t>
            </a:r>
            <a:r>
              <a:rPr lang="es-ES" dirty="0" smtClean="0"/>
              <a:t> </a:t>
            </a:r>
            <a:r>
              <a:rPr lang="es-ES" dirty="0" smtClean="0"/>
              <a:t>2.1: </a:t>
            </a:r>
            <a:r>
              <a:rPr lang="es-ES" dirty="0" smtClean="0"/>
              <a:t>use </a:t>
            </a:r>
            <a:r>
              <a:rPr lang="es-ES" dirty="0" err="1" smtClean="0"/>
              <a:t>jdbc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connect</a:t>
            </a:r>
            <a:r>
              <a:rPr lang="es-ES" dirty="0" smtClean="0"/>
              <a:t> a </a:t>
            </a:r>
            <a:r>
              <a:rPr lang="es-ES" dirty="0" err="1" smtClean="0"/>
              <a:t>mysql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2"/>
              </a:rPr>
              <a:t>https://en.wikipedia.org/wiki/Object-relational_impedance_mismatch</a:t>
            </a:r>
          </a:p>
          <a:p>
            <a:r>
              <a:rPr lang="es-ES" dirty="0" smtClean="0">
                <a:hlinkClick r:id="rId2"/>
              </a:rPr>
              <a:t>http://www.ntu.edu.sg/home/ehchua/programming/java/jdbc_basic.html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https://docs.oracle.com/javase/tutorial/jdbc/basics/connecting.html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https://docs.oracle.com/javase/tutorial/jdbc/basics/sqldatasources.html</a:t>
            </a:r>
            <a:endParaRPr lang="es-ES" dirty="0" smtClean="0"/>
          </a:p>
          <a:p>
            <a:r>
              <a:rPr lang="es-ES" dirty="0" smtClean="0">
                <a:hlinkClick r:id="rId5"/>
              </a:rPr>
              <a:t>https://www.cis.upenn.edu/~bcpierce/courses/629/jdkdocs/guide/jdbc/getstart/intro.doc.html</a:t>
            </a:r>
            <a:endParaRPr lang="es-ES" dirty="0" smtClean="0"/>
          </a:p>
          <a:p>
            <a:r>
              <a:rPr lang="es-ES" dirty="0" smtClean="0">
                <a:hlinkClick r:id="rId6"/>
              </a:rPr>
              <a:t>https://www.protechtraining.com/content/java_fundamentals_tutorial-jdbc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Object-relational</a:t>
            </a:r>
            <a:r>
              <a:rPr lang="es-ES" b="1" dirty="0" smtClean="0"/>
              <a:t> </a:t>
            </a:r>
            <a:r>
              <a:rPr lang="es-ES" b="1" dirty="0" err="1" smtClean="0"/>
              <a:t>impedance</a:t>
            </a:r>
            <a:r>
              <a:rPr lang="es-ES" b="1" dirty="0" smtClean="0"/>
              <a:t> </a:t>
            </a:r>
            <a:r>
              <a:rPr lang="es-ES" b="1" dirty="0" err="1" smtClean="0"/>
              <a:t>mismatch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hlinkClick r:id="rId2"/>
              </a:rPr>
              <a:t>https://en.wikipedia.org/wiki/Object-relational_impedance_mismatch</a:t>
            </a:r>
            <a:endParaRPr lang="es-ES" dirty="0" smtClean="0"/>
          </a:p>
          <a:p>
            <a:pPr>
              <a:buNone/>
            </a:pPr>
            <a:r>
              <a:rPr lang="en-US" dirty="0" smtClean="0"/>
              <a:t>Objects or class definitions must be </a:t>
            </a:r>
            <a:r>
              <a:rPr lang="en-US" dirty="0" smtClean="0">
                <a:hlinkClick r:id="rId3" tooltip="Object-relational mapping"/>
              </a:rPr>
              <a:t>mapped</a:t>
            </a:r>
            <a:r>
              <a:rPr lang="en-US" dirty="0" smtClean="0"/>
              <a:t> to database tables defined by a relational schema. </a:t>
            </a:r>
          </a:p>
          <a:p>
            <a:pPr>
              <a:buNone/>
            </a:pP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of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are </a:t>
            </a:r>
            <a:r>
              <a:rPr lang="es-ES" dirty="0" err="1" smtClean="0"/>
              <a:t>stored</a:t>
            </a:r>
            <a:r>
              <a:rPr lang="es-ES" dirty="0" smtClean="0"/>
              <a:t> in </a:t>
            </a:r>
            <a:r>
              <a:rPr lang="es-ES" dirty="0" err="1" smtClean="0"/>
              <a:t>tables</a:t>
            </a:r>
            <a:r>
              <a:rPr lang="es-ES" dirty="0" smtClean="0"/>
              <a:t>, </a:t>
            </a:r>
            <a:r>
              <a:rPr lang="es-ES" dirty="0" err="1" smtClean="0"/>
              <a:t>where</a:t>
            </a:r>
            <a:r>
              <a:rPr lang="es-ES" dirty="0" smtClean="0"/>
              <a:t>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independent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others</a:t>
            </a:r>
            <a:r>
              <a:rPr lang="es-ES" dirty="0" smtClean="0"/>
              <a:t>, </a:t>
            </a:r>
            <a:r>
              <a:rPr lang="es-ES" dirty="0" err="1" smtClean="0"/>
              <a:t>while</a:t>
            </a:r>
            <a:r>
              <a:rPr lang="es-ES" dirty="0" smtClean="0"/>
              <a:t> in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properties</a:t>
            </a:r>
            <a:r>
              <a:rPr lang="es-ES" dirty="0" smtClean="0"/>
              <a:t> </a:t>
            </a:r>
            <a:r>
              <a:rPr lang="es-ES" dirty="0" err="1" smtClean="0"/>
              <a:t>belong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unique</a:t>
            </a:r>
            <a:r>
              <a:rPr lang="es-ES" dirty="0" smtClean="0"/>
              <a:t> </a:t>
            </a:r>
            <a:r>
              <a:rPr lang="es-ES" dirty="0" err="1" smtClean="0"/>
              <a:t>object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CONNECTORS FOR RELATIONAL DATABASES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r>
              <a:rPr lang="es-ES" dirty="0" smtClean="0"/>
              <a:t> </a:t>
            </a:r>
            <a:r>
              <a:rPr lang="es-ES" dirty="0" err="1" smtClean="0"/>
              <a:t>relational</a:t>
            </a:r>
            <a:r>
              <a:rPr lang="es-ES" dirty="0" smtClean="0"/>
              <a:t> </a:t>
            </a:r>
            <a:r>
              <a:rPr lang="es-ES" dirty="0" err="1" smtClean="0"/>
              <a:t>databases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can use 2 </a:t>
            </a:r>
            <a:r>
              <a:rPr lang="es-ES" dirty="0" err="1" smtClean="0"/>
              <a:t>ways</a:t>
            </a:r>
            <a:r>
              <a:rPr lang="es-ES" dirty="0" smtClean="0"/>
              <a:t>:</a:t>
            </a:r>
          </a:p>
          <a:p>
            <a:pPr lvl="1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ODBC:</a:t>
            </a:r>
            <a:r>
              <a:rPr lang="en-US" dirty="0" smtClean="0"/>
              <a:t>Open Database Connectivity (ODBC) is a MS protocol that you can use to connect an application to an external data source such as SQL Server. </a:t>
            </a:r>
          </a:p>
          <a:p>
            <a:pPr lvl="1">
              <a:buNone/>
            </a:pPr>
            <a:r>
              <a:rPr lang="es-ES" dirty="0" smtClean="0">
                <a:hlinkClick r:id="rId2"/>
              </a:rPr>
              <a:t>https://courses.cs.washington.edu/courses/cse444/04wi/project/support/odbc.html</a:t>
            </a:r>
            <a:endParaRPr lang="es-ES" dirty="0" smtClean="0"/>
          </a:p>
          <a:p>
            <a:pPr lvl="1">
              <a:buNone/>
            </a:pPr>
            <a:r>
              <a:rPr lang="es-ES" dirty="0" smtClean="0">
                <a:hlinkClick r:id="rId3"/>
              </a:rPr>
              <a:t>https://www.dundas.com/support/learning/documentation/connect-to-data/how-to/connecting-to-odbc</a:t>
            </a:r>
            <a:endParaRPr lang="es-ES" dirty="0" smtClean="0"/>
          </a:p>
          <a:p>
            <a:pPr lvl="1">
              <a:buNone/>
            </a:pPr>
            <a:endParaRPr lang="es-ES" dirty="0" smtClean="0"/>
          </a:p>
          <a:p>
            <a:pPr lvl="1"/>
            <a:r>
              <a:rPr lang="es-ES" b="1" dirty="0" smtClean="0">
                <a:solidFill>
                  <a:schemeClr val="accent2">
                    <a:lumMod val="75000"/>
                  </a:schemeClr>
                </a:solidFill>
              </a:rPr>
              <a:t>JDBC</a:t>
            </a:r>
            <a:r>
              <a:rPr lang="es-ES" dirty="0" smtClean="0"/>
              <a:t>: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in Unit2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1. Connection to database with Java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interface for </a:t>
            </a:r>
            <a:r>
              <a:rPr lang="en-US" dirty="0" smtClean="0">
                <a:solidFill>
                  <a:srgbClr val="FF0000"/>
                </a:solidFill>
              </a:rPr>
              <a:t>accessing relational databases </a:t>
            </a:r>
            <a:r>
              <a:rPr lang="en-US" dirty="0" smtClean="0"/>
              <a:t>from Java is </a:t>
            </a:r>
            <a:r>
              <a:rPr lang="en-US" i="1" dirty="0" smtClean="0">
                <a:solidFill>
                  <a:srgbClr val="FF0000"/>
                </a:solidFill>
              </a:rPr>
              <a:t>Java Database Connectivity (JDBC)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/>
              <a:t>Via JDBC you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create a connection </a:t>
            </a:r>
            <a:r>
              <a:rPr lang="en-US" dirty="0" smtClean="0"/>
              <a:t>to the database, issue </a:t>
            </a:r>
            <a:r>
              <a:rPr lang="en-US" dirty="0" smtClean="0">
                <a:solidFill>
                  <a:srgbClr val="0070C0"/>
                </a:solidFill>
              </a:rPr>
              <a:t>database queries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70C0"/>
                </a:solidFill>
              </a:rPr>
              <a:t>update</a:t>
            </a:r>
            <a:r>
              <a:rPr lang="en-US" dirty="0" smtClean="0"/>
              <a:t> as well as receive the results.</a:t>
            </a:r>
          </a:p>
          <a:p>
            <a:r>
              <a:rPr lang="en-US" dirty="0" smtClean="0"/>
              <a:t>JDBC provides an interface which allows you to perform SQL operations. To use JDBC, you require the database specific implementation of </a:t>
            </a:r>
            <a:r>
              <a:rPr lang="en-US" b="1" dirty="0" smtClean="0">
                <a:solidFill>
                  <a:srgbClr val="0070C0"/>
                </a:solidFill>
              </a:rPr>
              <a:t>the JDBC driver </a:t>
            </a:r>
            <a:r>
              <a:rPr lang="en-US" dirty="0" smtClean="0"/>
              <a:t>(Oracle,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mariaDB,etc</a:t>
            </a:r>
            <a:r>
              <a:rPr lang="en-US" dirty="0" smtClean="0"/>
              <a:t>..).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jdbc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There are 4 implementations of JDBC drivers. </a:t>
            </a:r>
          </a:p>
          <a:p>
            <a:r>
              <a:rPr lang="en-US" b="1" dirty="0" smtClean="0"/>
              <a:t>Type 1</a:t>
            </a:r>
            <a:r>
              <a:rPr lang="en-US" dirty="0" smtClean="0"/>
              <a:t>: Drivers that implement the JDBC API as a mapping to another data access API, such as ODBC (Open Database Connectivity). Drivers of this type are generally dependent on a native library, which limits their portability. The JDBC-ODBC Bridge is an example of a Type 1 driver.</a:t>
            </a:r>
          </a:p>
          <a:p>
            <a:r>
              <a:rPr lang="en-US" b="1" dirty="0" smtClean="0"/>
              <a:t>Type 2</a:t>
            </a:r>
            <a:r>
              <a:rPr lang="en-US" dirty="0" smtClean="0"/>
              <a:t>: Drivers that are written partly in the Java programming language and partly in native code. Again, because of the native code, their portability is limited. </a:t>
            </a:r>
          </a:p>
          <a:p>
            <a:r>
              <a:rPr lang="en-US" b="1" dirty="0" smtClean="0"/>
              <a:t>Type 3</a:t>
            </a:r>
            <a:r>
              <a:rPr lang="en-US" dirty="0" smtClean="0"/>
              <a:t>: Drivers that use a pure Java client and communicate with a </a:t>
            </a:r>
            <a:r>
              <a:rPr lang="en-US" dirty="0" err="1" smtClean="0"/>
              <a:t>middleserver</a:t>
            </a:r>
            <a:r>
              <a:rPr lang="en-US" dirty="0" smtClean="0"/>
              <a:t> using a database-independent protocol. The server communicates the client's requests to the data source.</a:t>
            </a:r>
          </a:p>
          <a:p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Type 4: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Drivers that are pure Java and implement the network protocol for a specific data source. The client connects directly to the data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source.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WILL WORK WITH TYPE 4.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00034" y="167921"/>
            <a:ext cx="7567903" cy="66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/>
          <a:lstStyle/>
          <a:p>
            <a:r>
              <a:rPr lang="es-ES" dirty="0" err="1" smtClean="0"/>
              <a:t>Steps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connect</a:t>
            </a:r>
            <a:r>
              <a:rPr lang="es-ES" dirty="0" smtClean="0"/>
              <a:t> a </a:t>
            </a:r>
            <a:r>
              <a:rPr lang="es-ES" dirty="0" err="1" smtClean="0"/>
              <a:t>jdbc</a:t>
            </a:r>
            <a:r>
              <a:rPr lang="es-ES" dirty="0" smtClean="0"/>
              <a:t> and </a:t>
            </a:r>
            <a:r>
              <a:rPr lang="es-ES" dirty="0" err="1" smtClean="0"/>
              <a:t>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85789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hlinkClick r:id="rId2"/>
              </a:rPr>
              <a:t>http://www.informit.com/articles/article.aspx?p=26251&amp;seqNum=3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Import JDBC packages.</a:t>
            </a:r>
          </a:p>
          <a:p>
            <a:pPr marL="457200" indent="-457200">
              <a:buNone/>
            </a:pPr>
            <a:r>
              <a:rPr lang="es-ES" sz="2600" dirty="0" smtClean="0"/>
              <a:t>			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import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 java.sql.*;</a:t>
            </a:r>
            <a:endParaRPr lang="en-US" sz="2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Load and register the JDBC driver. 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Class.forName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 o 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DriverManager</a:t>
            </a:r>
            <a:endParaRPr lang="es-ES" sz="2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Open a connection to the database. </a:t>
            </a:r>
          </a:p>
          <a:p>
            <a:pPr marL="457200" indent="-457200">
              <a:buNone/>
            </a:pP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	Connection con = </a:t>
            </a:r>
            <a:r>
              <a:rPr lang="en-U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DriverManager.getConnection</a:t>
            </a: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(URL, username, </a:t>
            </a:r>
            <a:r>
              <a:rPr lang="en-U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passwd</a:t>
            </a: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Create a statement object to perform a query.</a:t>
            </a:r>
          </a:p>
          <a:p>
            <a:pPr lvl="2">
              <a:buNone/>
            </a:pP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Statement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 sentencia=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conexion.createStatement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Execute the statement object and return a query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. </a:t>
            </a:r>
          </a:p>
          <a:p>
            <a:pPr marL="457200" indent="-457200">
              <a:buNone/>
            </a:pP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ResultSet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sentencia.executeQuery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="SELECT * FROM students"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2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Process the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.</a:t>
            </a:r>
          </a:p>
          <a:p>
            <a:pPr lvl="2">
              <a:buNone/>
            </a:pP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resul.next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()){</a:t>
            </a:r>
          </a:p>
          <a:p>
            <a:pPr lvl="2">
              <a:buNone/>
            </a:pP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System.out.print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resul.getInt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(1),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resul.getString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(2),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resul.getString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(3) );</a:t>
            </a:r>
          </a:p>
          <a:p>
            <a:pPr lvl="2">
              <a:buNone/>
            </a:pP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Close the </a:t>
            </a:r>
            <a:r>
              <a:rPr lang="en-US" sz="2600" dirty="0" err="1" smtClean="0"/>
              <a:t>resultset</a:t>
            </a:r>
            <a:r>
              <a:rPr lang="en-US" sz="2600" dirty="0" smtClean="0"/>
              <a:t> and statement objects.</a:t>
            </a:r>
          </a:p>
          <a:p>
            <a:pPr lvl="3">
              <a:buNone/>
            </a:pP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resul.close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lvl="3">
              <a:buNone/>
            </a:pP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sentencia.close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/>
              <a:t>Close the connection.</a:t>
            </a:r>
          </a:p>
          <a:p>
            <a:pPr marL="457200" indent="-457200">
              <a:buNone/>
            </a:pPr>
            <a:r>
              <a:rPr lang="en-US" sz="2600" b="1" i="1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s-ES" sz="2600" b="1" i="1" dirty="0" err="1" smtClean="0">
                <a:solidFill>
                  <a:schemeClr val="accent2">
                    <a:lumMod val="75000"/>
                  </a:schemeClr>
                </a:solidFill>
              </a:rPr>
              <a:t>conexion.close</a:t>
            </a:r>
            <a:r>
              <a:rPr lang="es-ES" sz="2600" b="1" i="1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s-E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00042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Jdbc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r>
              <a:rPr lang="es-ES" dirty="0" smtClean="0"/>
              <a:t>: </a:t>
            </a:r>
            <a:r>
              <a:rPr lang="es-ES" dirty="0" err="1" smtClean="0"/>
              <a:t>connecting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mysql</a:t>
            </a:r>
            <a:endParaRPr lang="es-E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587670"/>
            <a:ext cx="8626504" cy="65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123</TotalTime>
  <Words>410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UNIT 2. part i.   JAVA CONNECTORS FOR DATABASES.jdbc </vt:lpstr>
      <vt:lpstr>LINKS</vt:lpstr>
      <vt:lpstr>Object-relational impedance mismatch</vt:lpstr>
      <vt:lpstr>CONNECTORS FOR RELATIONAL DATABASES</vt:lpstr>
      <vt:lpstr>1. Connection to database with Java</vt:lpstr>
      <vt:lpstr>Types of jdbc</vt:lpstr>
      <vt:lpstr>Diapositiva 7</vt:lpstr>
      <vt:lpstr>Steps to connect a jdbc and query</vt:lpstr>
      <vt:lpstr>Jdbc example: connecting to mysql</vt:lpstr>
      <vt:lpstr>Practice 2.1: use jdbc to connect a mysql database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2. JAVA CONNECTORS FOR DATABASES</dc:title>
  <dc:creator>ines</dc:creator>
  <cp:lastModifiedBy>ines</cp:lastModifiedBy>
  <cp:revision>17</cp:revision>
  <dcterms:created xsi:type="dcterms:W3CDTF">2018-11-06T08:44:41Z</dcterms:created>
  <dcterms:modified xsi:type="dcterms:W3CDTF">2019-05-28T09:53:40Z</dcterms:modified>
</cp:coreProperties>
</file>