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870F5E-1C5D-4870-B5A6-7206A390771A}" type="datetimeFigureOut">
              <a:rPr lang="es-ES" smtClean="0"/>
              <a:pPr/>
              <a:t>15/02/2019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7211CD8-50C4-44A9-BB33-D36EB0304A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g.bucknell.edu/~mead/Java-tutorial/javabeans/properties/bound.html" TargetMode="External"/><Relationship Id="rId2" Type="http://schemas.openxmlformats.org/officeDocument/2006/relationships/hyperlink" Target="https://en.wikipedia.org/wiki/Java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tr.unican.es/asignaturas/MC_OO/Doc/JavaBeans_0910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_(programming_language)" TargetMode="External"/><Relationship Id="rId3" Type="http://schemas.openxmlformats.org/officeDocument/2006/relationships/hyperlink" Target="https://en.wikipedia.org/wiki/Serialization" TargetMode="External"/><Relationship Id="rId7" Type="http://schemas.openxmlformats.org/officeDocument/2006/relationships/hyperlink" Target="https://en.wikipedia.org/wiki/Component-based_software_engineering" TargetMode="External"/><Relationship Id="rId2" Type="http://schemas.openxmlformats.org/officeDocument/2006/relationships/hyperlink" Target="https://en.wikipedia.org/wiki/Object_(computer_scienc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de_reuse" TargetMode="External"/><Relationship Id="rId5" Type="http://schemas.openxmlformats.org/officeDocument/2006/relationships/hyperlink" Target="https://en.wikipedia.org/wiki/Mutator_method" TargetMode="External"/><Relationship Id="rId4" Type="http://schemas.openxmlformats.org/officeDocument/2006/relationships/hyperlink" Target="https://en.wikipedia.org/wiki/Nullary_construct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g.bucknell.edu/~mead/Java-tutorial/javabeans/properties/boun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UNIT 6. </a:t>
            </a:r>
            <a:r>
              <a:rPr lang="es-ES" dirty="0" smtClean="0"/>
              <a:t>JAVA BEANS. </a:t>
            </a:r>
            <a:r>
              <a:rPr lang="es-ES" dirty="0" smtClean="0"/>
              <a:t>COMPONENTS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187162" cy="225404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7132638" cy="2857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00372"/>
            <a:ext cx="8733646" cy="2071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4921773"/>
            <a:ext cx="7929618" cy="20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PRACTICE 6.1. CREATING JAVABEANS IN NETBEANS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PRACTICE 6.2. USING JAVABEANS TO ACCESS DATABASES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https://en.wikipedia.org/wiki/JavaBeans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https://www.eg.bucknell.edu/~</a:t>
            </a:r>
            <a:r>
              <a:rPr lang="es-ES" dirty="0" smtClean="0">
                <a:hlinkClick r:id="rId3"/>
              </a:rPr>
              <a:t>mead/Java-tutorial/javabeans/properties/bound.html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www.ctr.unican.es/asignaturas/MC_OO/Doc/JavaBeans_0910.pdf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 COMPONENTS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 </a:t>
            </a:r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unit</a:t>
            </a:r>
            <a:r>
              <a:rPr lang="es-ES" dirty="0" smtClean="0"/>
              <a:t> of software </a:t>
            </a:r>
            <a:r>
              <a:rPr lang="es-ES" dirty="0" err="1" smtClean="0"/>
              <a:t>that</a:t>
            </a:r>
            <a:r>
              <a:rPr lang="es-ES" dirty="0" smtClean="0"/>
              <a:t> has a set of interfaces and </a:t>
            </a:r>
            <a:r>
              <a:rPr lang="es-ES" dirty="0" err="1" smtClean="0"/>
              <a:t>requisites</a:t>
            </a:r>
            <a:r>
              <a:rPr lang="es-ES" dirty="0" smtClean="0"/>
              <a:t>. </a:t>
            </a:r>
            <a:r>
              <a:rPr lang="es-ES" dirty="0" err="1" smtClean="0"/>
              <a:t>Components</a:t>
            </a:r>
            <a:r>
              <a:rPr lang="es-ES" dirty="0" smtClean="0"/>
              <a:t> are </a:t>
            </a:r>
            <a:r>
              <a:rPr lang="es-ES" dirty="0" err="1" smtClean="0"/>
              <a:t>developed</a:t>
            </a:r>
            <a:r>
              <a:rPr lang="es-ES" dirty="0" smtClean="0"/>
              <a:t>, </a:t>
            </a:r>
            <a:r>
              <a:rPr lang="es-ES" dirty="0" err="1" smtClean="0"/>
              <a:t>acquired</a:t>
            </a:r>
            <a:r>
              <a:rPr lang="es-ES" dirty="0" smtClean="0"/>
              <a:t>, </a:t>
            </a:r>
            <a:r>
              <a:rPr lang="es-ES" dirty="0" err="1" smtClean="0"/>
              <a:t>incorporated</a:t>
            </a:r>
            <a:r>
              <a:rPr lang="es-ES" dirty="0" smtClean="0"/>
              <a:t> and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r>
              <a:rPr lang="es-ES" dirty="0" smtClean="0"/>
              <a:t> in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independent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purpose</a:t>
            </a:r>
            <a:r>
              <a:rPr lang="es-ES" dirty="0" smtClean="0"/>
              <a:t> of </a:t>
            </a:r>
            <a:r>
              <a:rPr lang="es-ES" dirty="0" err="1" smtClean="0"/>
              <a:t>components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build</a:t>
            </a:r>
            <a:r>
              <a:rPr lang="es-ES" dirty="0" smtClean="0"/>
              <a:t> </a:t>
            </a:r>
            <a:r>
              <a:rPr lang="es-ES" dirty="0" err="1" smtClean="0"/>
              <a:t>applications</a:t>
            </a:r>
            <a:r>
              <a:rPr lang="es-ES" dirty="0" smtClean="0"/>
              <a:t> </a:t>
            </a:r>
            <a:r>
              <a:rPr lang="es-ES" dirty="0" err="1" smtClean="0"/>
              <a:t>assembling</a:t>
            </a:r>
            <a:r>
              <a:rPr lang="es-ES" dirty="0" smtClean="0"/>
              <a:t> reusable modules.</a:t>
            </a:r>
          </a:p>
          <a:p>
            <a:r>
              <a:rPr lang="es-ES" dirty="0" smtClean="0"/>
              <a:t>I</a:t>
            </a:r>
            <a:r>
              <a:rPr lang="es-ES" dirty="0" smtClean="0"/>
              <a:t>n Java </a:t>
            </a:r>
            <a:r>
              <a:rPr lang="es-ES" dirty="0" err="1" smtClean="0"/>
              <a:t>components</a:t>
            </a:r>
            <a:r>
              <a:rPr lang="es-ES" dirty="0" smtClean="0"/>
              <a:t> are </a:t>
            </a:r>
            <a:r>
              <a:rPr lang="es-ES" dirty="0" err="1" smtClean="0"/>
              <a:t>libraries</a:t>
            </a:r>
            <a:r>
              <a:rPr lang="es-ES" dirty="0" smtClean="0"/>
              <a:t> of </a:t>
            </a:r>
            <a:r>
              <a:rPr lang="es-ES" dirty="0" err="1" smtClean="0"/>
              <a:t>classes</a:t>
            </a:r>
            <a:r>
              <a:rPr lang="es-ES" dirty="0" smtClean="0"/>
              <a:t> </a:t>
            </a:r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r>
              <a:rPr lang="es-ES" dirty="0" smtClean="0"/>
              <a:t> in a JAR FILE. </a:t>
            </a:r>
            <a:r>
              <a:rPr lang="es-ES" dirty="0" err="1" smtClean="0"/>
              <a:t>They</a:t>
            </a:r>
            <a:r>
              <a:rPr lang="es-ES" dirty="0" smtClean="0"/>
              <a:t> are </a:t>
            </a:r>
            <a:r>
              <a:rPr lang="es-ES" dirty="0" err="1" smtClean="0"/>
              <a:t>called</a:t>
            </a:r>
            <a:r>
              <a:rPr lang="es-ES" dirty="0" smtClean="0"/>
              <a:t> JavaBeans.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JavaBeans API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857364"/>
            <a:ext cx="9802264" cy="349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JavaBeans</a:t>
            </a:r>
            <a:r>
              <a:rPr lang="en-US" dirty="0" smtClean="0"/>
              <a:t> are classes that encapsulate many </a:t>
            </a:r>
            <a:r>
              <a:rPr lang="en-US" dirty="0" smtClean="0">
                <a:hlinkClick r:id="rId2" tooltip="Object (computer science)"/>
              </a:rPr>
              <a:t>objects</a:t>
            </a:r>
            <a:r>
              <a:rPr lang="en-US" dirty="0" smtClean="0"/>
              <a:t> into a single object (the bean). They are </a:t>
            </a:r>
            <a:r>
              <a:rPr lang="en-US" dirty="0" err="1" smtClean="0">
                <a:hlinkClick r:id="rId3" tooltip="Serialization"/>
              </a:rPr>
              <a:t>serializable</a:t>
            </a:r>
            <a:r>
              <a:rPr lang="en-US" dirty="0" smtClean="0"/>
              <a:t>, have a </a:t>
            </a:r>
            <a:r>
              <a:rPr lang="en-US" dirty="0" smtClean="0">
                <a:hlinkClick r:id="rId4" tooltip="Nullary constructor"/>
              </a:rPr>
              <a:t>zero-argument constructor</a:t>
            </a:r>
            <a:r>
              <a:rPr lang="en-US" dirty="0" smtClean="0"/>
              <a:t>, and allow access to properties using </a:t>
            </a:r>
            <a:r>
              <a:rPr lang="en-US" dirty="0" smtClean="0">
                <a:hlinkClick r:id="rId5" tooltip="Mutator method"/>
              </a:rPr>
              <a:t>getter and setter methods</a:t>
            </a:r>
            <a:r>
              <a:rPr lang="en-US" dirty="0" smtClean="0"/>
              <a:t>. The purpose of JavaBeans to create </a:t>
            </a:r>
            <a:r>
              <a:rPr lang="en-US" dirty="0" smtClean="0">
                <a:hlinkClick r:id="rId6" tooltip="Code reuse"/>
              </a:rPr>
              <a:t>reusable</a:t>
            </a:r>
            <a:r>
              <a:rPr lang="en-US" dirty="0" smtClean="0"/>
              <a:t> </a:t>
            </a:r>
            <a:r>
              <a:rPr lang="en-US" dirty="0" smtClean="0">
                <a:hlinkClick r:id="rId7" tooltip="Component-based software engineering"/>
              </a:rPr>
              <a:t>software components</a:t>
            </a:r>
            <a:r>
              <a:rPr lang="en-US" dirty="0" smtClean="0"/>
              <a:t> for </a:t>
            </a:r>
            <a:r>
              <a:rPr lang="en-US" dirty="0" smtClean="0">
                <a:hlinkClick r:id="rId8" tooltip="Java (programming language)"/>
              </a:rPr>
              <a:t>Java</a:t>
            </a:r>
            <a:r>
              <a:rPr lang="en-US" dirty="0" smtClean="0"/>
              <a:t>.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JavaBeans </a:t>
            </a:r>
            <a:r>
              <a:rPr lang="en-US" b="1" dirty="0" smtClean="0"/>
              <a:t>Features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Introspection</a:t>
            </a:r>
            <a:r>
              <a:rPr lang="en-US" dirty="0" smtClean="0"/>
              <a:t>: a process of showing or giving information about the capabilities of the Bean to determine its capabilities. It’s done using naming patterns and through  a class Bean Information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Properties: </a:t>
            </a:r>
            <a:r>
              <a:rPr lang="en-US" dirty="0" smtClean="0"/>
              <a:t>is a subset of a Bean's state. The values assigned to the properties determine the </a:t>
            </a:r>
            <a:r>
              <a:rPr lang="en-US" dirty="0" err="1" smtClean="0"/>
              <a:t>behaviour</a:t>
            </a:r>
            <a:r>
              <a:rPr lang="en-US" dirty="0" smtClean="0"/>
              <a:t> and appearance of that component. It is set through setter methods and can be obtained by getter method.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Customization:</a:t>
            </a:r>
            <a:r>
              <a:rPr lang="en-US" dirty="0" smtClean="0"/>
              <a:t> </a:t>
            </a:r>
            <a:r>
              <a:rPr lang="en-US" dirty="0" err="1" smtClean="0"/>
              <a:t>Progammers</a:t>
            </a:r>
            <a:r>
              <a:rPr lang="en-US" dirty="0" smtClean="0"/>
              <a:t> can change the appearance and </a:t>
            </a:r>
            <a:r>
              <a:rPr lang="en-US" dirty="0" err="1" smtClean="0"/>
              <a:t>behaviour</a:t>
            </a:r>
            <a:r>
              <a:rPr lang="en-US" dirty="0" smtClean="0"/>
              <a:t> of a component.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Events:</a:t>
            </a:r>
            <a:r>
              <a:rPr lang="en-US" dirty="0" smtClean="0"/>
              <a:t> is the way to communicate Beans with other Beans.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Persistence:</a:t>
            </a:r>
            <a:r>
              <a:rPr lang="en-US" dirty="0" smtClean="0"/>
              <a:t> Keep the state of a Bean and restore it later. Based on serialization.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Javabean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: </a:t>
            </a:r>
            <a:r>
              <a:rPr lang="es-ES" dirty="0" err="1" smtClean="0"/>
              <a:t>Product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81117"/>
            <a:ext cx="7858180" cy="615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Properties</a:t>
            </a:r>
            <a:r>
              <a:rPr lang="es-ES" dirty="0" smtClean="0"/>
              <a:t>. </a:t>
            </a:r>
            <a:r>
              <a:rPr lang="es-ES" dirty="0" err="1" smtClean="0"/>
              <a:t>Types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Simple </a:t>
            </a:r>
            <a:r>
              <a:rPr lang="es-ES" b="1" dirty="0" err="1" smtClean="0">
                <a:solidFill>
                  <a:srgbClr val="0070C0"/>
                </a:solidFill>
              </a:rPr>
              <a:t>property</a:t>
            </a:r>
            <a:r>
              <a:rPr lang="es-ES" b="1" dirty="0" smtClean="0">
                <a:solidFill>
                  <a:srgbClr val="0070C0"/>
                </a:solidFill>
              </a:rPr>
              <a:t>: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represent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.</a:t>
            </a:r>
          </a:p>
          <a:p>
            <a:r>
              <a:rPr lang="es-ES" b="1" dirty="0" err="1" smtClean="0">
                <a:solidFill>
                  <a:srgbClr val="0070C0"/>
                </a:solidFill>
              </a:rPr>
              <a:t>Indexed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property</a:t>
            </a:r>
            <a:r>
              <a:rPr lang="es-ES" dirty="0" smtClean="0"/>
              <a:t>: </a:t>
            </a:r>
            <a:r>
              <a:rPr lang="es-ES" dirty="0" err="1" smtClean="0"/>
              <a:t>represent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of </a:t>
            </a:r>
            <a:r>
              <a:rPr lang="es-ES" dirty="0" err="1" smtClean="0"/>
              <a:t>values</a:t>
            </a:r>
            <a:endParaRPr lang="es-ES" dirty="0" smtClean="0"/>
          </a:p>
          <a:p>
            <a:r>
              <a:rPr lang="es-ES" b="1" dirty="0" err="1" smtClean="0">
                <a:solidFill>
                  <a:srgbClr val="0070C0"/>
                </a:solidFill>
              </a:rPr>
              <a:t>Bound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property</a:t>
            </a:r>
            <a:r>
              <a:rPr lang="es-ES" dirty="0" smtClean="0"/>
              <a:t>: </a:t>
            </a:r>
            <a:r>
              <a:rPr lang="es-ES" dirty="0" err="1" smtClean="0"/>
              <a:t>they</a:t>
            </a:r>
            <a:r>
              <a:rPr lang="es-ES" dirty="0" smtClean="0"/>
              <a:t> are </a:t>
            </a:r>
            <a:r>
              <a:rPr lang="es-ES" dirty="0" err="1" smtClean="0"/>
              <a:t>bound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events</a:t>
            </a:r>
            <a:r>
              <a:rPr lang="es-ES" dirty="0" smtClean="0"/>
              <a:t>.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occurs</a:t>
            </a:r>
            <a:r>
              <a:rPr lang="es-ES" dirty="0" smtClean="0"/>
              <a:t>,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react</a:t>
            </a:r>
            <a:r>
              <a:rPr lang="es-ES" dirty="0" smtClean="0"/>
              <a:t> in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.</a:t>
            </a:r>
            <a:r>
              <a:rPr lang="en-US" dirty="0" smtClean="0"/>
              <a:t> Whenever a </a:t>
            </a:r>
            <a:r>
              <a:rPr lang="en-US" i="1" dirty="0" smtClean="0"/>
              <a:t>bound property</a:t>
            </a:r>
            <a:r>
              <a:rPr lang="en-US" dirty="0" smtClean="0"/>
              <a:t> changes, notification of the change is sent to interested listeners.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Restricted properties</a:t>
            </a:r>
            <a:r>
              <a:rPr lang="en-US" dirty="0" smtClean="0"/>
              <a:t>: similar to bound properties, but the listeners can veto that properties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Bound</a:t>
            </a:r>
            <a:r>
              <a:rPr lang="es-ES" dirty="0" smtClean="0"/>
              <a:t> </a:t>
            </a:r>
            <a:r>
              <a:rPr lang="es-ES" dirty="0" err="1" smtClean="0"/>
              <a:t>properties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686800" cy="55721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300" dirty="0" smtClean="0">
                <a:hlinkClick r:id="rId2"/>
              </a:rPr>
              <a:t>https://www.eg.bucknell.edu/~mead/Java-tutorial/javabeans/properties/bound.html</a:t>
            </a:r>
            <a:endParaRPr lang="en-US" sz="2300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class </a:t>
            </a:r>
            <a:r>
              <a:rPr lang="en-US" b="1" dirty="0" err="1" smtClean="0"/>
              <a:t>PropertyChangeSupport</a:t>
            </a:r>
            <a:r>
              <a:rPr lang="en-US" b="1" dirty="0" smtClean="0"/>
              <a:t> </a:t>
            </a:r>
            <a:r>
              <a:rPr lang="en-US" dirty="0" smtClean="0"/>
              <a:t>implements methods that add and remove </a:t>
            </a:r>
            <a:r>
              <a:rPr lang="en-US" b="1" dirty="0" err="1" smtClean="0"/>
              <a:t>PropertyChangeListener</a:t>
            </a:r>
            <a:r>
              <a:rPr lang="en-US" b="1" dirty="0" smtClean="0"/>
              <a:t> objects </a:t>
            </a:r>
            <a:r>
              <a:rPr lang="en-US" dirty="0" smtClean="0"/>
              <a:t>from a list, and fires </a:t>
            </a:r>
            <a:r>
              <a:rPr lang="en-US" b="1" dirty="0" err="1" smtClean="0"/>
              <a:t>PropertyChangeEvent</a:t>
            </a:r>
            <a:r>
              <a:rPr lang="en-US" dirty="0" smtClean="0"/>
              <a:t> objects at those listeners when the bound property changes. Your Beans can inherit from this class, or use it as an inner class. </a:t>
            </a:r>
          </a:p>
          <a:p>
            <a:r>
              <a:rPr lang="en-US" dirty="0" smtClean="0"/>
              <a:t>By implementing the </a:t>
            </a:r>
            <a:r>
              <a:rPr lang="en-US" dirty="0" err="1" smtClean="0"/>
              <a:t>PropertyChangeListener</a:t>
            </a:r>
            <a:r>
              <a:rPr lang="en-US" dirty="0" smtClean="0"/>
              <a:t> interface the listener can be added to the list maintained by the bound property Bean, and because it implements the </a:t>
            </a:r>
            <a:r>
              <a:rPr lang="en-US" dirty="0" err="1" smtClean="0"/>
              <a:t>PropertyChangeListener.propertyChange</a:t>
            </a:r>
            <a:r>
              <a:rPr lang="en-US" dirty="0" smtClean="0"/>
              <a:t> method, the listener can respond to property change notifications.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PropertyChangeEvent</a:t>
            </a:r>
            <a:r>
              <a:rPr lang="en-US" dirty="0" smtClean="0"/>
              <a:t> class encapsulates property change information, and is sent from the property change event source to each object in the property change listener list via the </a:t>
            </a:r>
            <a:r>
              <a:rPr lang="en-US" dirty="0" err="1" smtClean="0"/>
              <a:t>propertyChange</a:t>
            </a:r>
            <a:r>
              <a:rPr lang="en-US" dirty="0" smtClean="0"/>
              <a:t> method. 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456</Words>
  <Application>Microsoft Office PowerPoint</Application>
  <PresentationFormat>Presentación en pantalla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Mirador</vt:lpstr>
      <vt:lpstr>UNIT 6. JAVA BEANS. COMPONENTS</vt:lpstr>
      <vt:lpstr>Diapositiva 2</vt:lpstr>
      <vt:lpstr>SOFTWARE COMPONENTS</vt:lpstr>
      <vt:lpstr>JavaBeans API</vt:lpstr>
      <vt:lpstr>Diapositiva 5</vt:lpstr>
      <vt:lpstr>JavaBeans Features</vt:lpstr>
      <vt:lpstr>Javabean example: Product</vt:lpstr>
      <vt:lpstr>Properties. Types</vt:lpstr>
      <vt:lpstr>Bound properties</vt:lpstr>
      <vt:lpstr>Diapositiva 10</vt:lpstr>
      <vt:lpstr>PRACTICE 6.1. CREATING JAVABEANS IN NETBEANS</vt:lpstr>
      <vt:lpstr>PRACTICE 6.2. USING JAVABEANS TO ACCESS DATABASES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6. COMPONENTS</dc:title>
  <dc:creator>ines</dc:creator>
  <cp:lastModifiedBy>ines</cp:lastModifiedBy>
  <cp:revision>9</cp:revision>
  <dcterms:created xsi:type="dcterms:W3CDTF">2019-02-15T10:18:28Z</dcterms:created>
  <dcterms:modified xsi:type="dcterms:W3CDTF">2019-02-15T12:26:47Z</dcterms:modified>
</cp:coreProperties>
</file>