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67" r:id="rId3"/>
    <p:sldId id="268" r:id="rId4"/>
    <p:sldId id="271" r:id="rId5"/>
    <p:sldId id="270" r:id="rId6"/>
    <p:sldId id="269" r:id="rId7"/>
    <p:sldId id="272" r:id="rId8"/>
    <p:sldId id="27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23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16941" y="762000"/>
            <a:ext cx="2296588" cy="11811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819400"/>
            <a:ext cx="5791200" cy="16764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Database Design Using MySQL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037" y="807938"/>
            <a:ext cx="1771655" cy="8858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6400" y="46482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What is A Database?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48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458200" cy="4373563"/>
          </a:xfrm>
        </p:spPr>
        <p:txBody>
          <a:bodyPr>
            <a:normAutofit fontScale="85000" lnSpcReduction="20000"/>
          </a:bodyPr>
          <a:lstStyle/>
          <a:p>
            <a:pPr marL="114300" indent="0" algn="ctr">
              <a:buNone/>
            </a:pPr>
            <a:r>
              <a:rPr lang="en-US" sz="2600" dirty="0"/>
              <a:t>A database is an </a:t>
            </a:r>
            <a:endParaRPr lang="en-US" sz="2600" dirty="0" smtClean="0"/>
          </a:p>
          <a:p>
            <a:pPr marL="114300" indent="0" algn="ctr">
              <a:buNone/>
            </a:pPr>
            <a:r>
              <a:rPr lang="en-US" sz="3500" b="1" dirty="0" smtClean="0"/>
              <a:t>ordered </a:t>
            </a:r>
            <a:r>
              <a:rPr lang="en-US" sz="3500" b="1" dirty="0"/>
              <a:t>collection of </a:t>
            </a:r>
            <a:r>
              <a:rPr lang="en-US" sz="3500" b="1" dirty="0" smtClean="0"/>
              <a:t>data</a:t>
            </a:r>
          </a:p>
          <a:p>
            <a:pPr marL="114300" indent="0" algn="ctr">
              <a:buNone/>
            </a:pPr>
            <a:endParaRPr lang="en-US" sz="3500" b="1" dirty="0" smtClean="0"/>
          </a:p>
          <a:p>
            <a:pPr marL="114300" indent="0">
              <a:lnSpc>
                <a:spcPct val="150000"/>
              </a:lnSpc>
              <a:buNone/>
            </a:pPr>
            <a:r>
              <a:rPr lang="en-US" sz="2600" dirty="0" smtClean="0"/>
              <a:t>The word </a:t>
            </a:r>
            <a:r>
              <a:rPr lang="en-US" sz="2600" b="1" dirty="0" smtClean="0"/>
              <a:t>“Database” </a:t>
            </a:r>
            <a:r>
              <a:rPr lang="en-US" sz="2600" dirty="0" smtClean="0"/>
              <a:t>can be quite vague. People tend to clump a combination of 3 things when referring to a database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The Data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The Database Management System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Database Application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52287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Database Management Systems (DBMS)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 smtClean="0"/>
              <a:t>A </a:t>
            </a:r>
            <a:r>
              <a:rPr lang="en-US" b="1" dirty="0" smtClean="0"/>
              <a:t>“DBMS”</a:t>
            </a:r>
            <a:r>
              <a:rPr lang="en-US" dirty="0" smtClean="0"/>
              <a:t> is Software that is designed  to model data and provide interaction with a user</a:t>
            </a:r>
          </a:p>
          <a:p>
            <a:pPr marL="114300" indent="0">
              <a:buNone/>
            </a:pP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Data </a:t>
            </a:r>
            <a:r>
              <a:rPr lang="en-US" dirty="0"/>
              <a:t>is normally stored in one or more files</a:t>
            </a:r>
          </a:p>
          <a:p>
            <a:pPr>
              <a:lnSpc>
                <a:spcPct val="150000"/>
              </a:lnSpc>
            </a:pPr>
            <a:r>
              <a:rPr lang="en-US" dirty="0"/>
              <a:t>Data is usually stored in </a:t>
            </a:r>
            <a:r>
              <a:rPr lang="en-US" b="1" dirty="0"/>
              <a:t>tables</a:t>
            </a:r>
          </a:p>
          <a:p>
            <a:pPr>
              <a:lnSpc>
                <a:spcPct val="150000"/>
              </a:lnSpc>
            </a:pPr>
            <a:r>
              <a:rPr lang="en-US" dirty="0"/>
              <a:t>Tables contain</a:t>
            </a:r>
            <a:r>
              <a:rPr lang="en-US" b="1" dirty="0"/>
              <a:t> rows </a:t>
            </a:r>
            <a:r>
              <a:rPr lang="en-US" dirty="0"/>
              <a:t>and </a:t>
            </a:r>
            <a:r>
              <a:rPr lang="en-US" b="1" dirty="0"/>
              <a:t>columns</a:t>
            </a:r>
            <a:r>
              <a:rPr lang="en-US" dirty="0"/>
              <a:t> much like a </a:t>
            </a:r>
            <a:r>
              <a:rPr lang="en-US" b="1" dirty="0"/>
              <a:t>spreadsheet</a:t>
            </a:r>
          </a:p>
          <a:p>
            <a:pPr>
              <a:lnSpc>
                <a:spcPct val="150000"/>
              </a:lnSpc>
            </a:pPr>
            <a:r>
              <a:rPr lang="en-US" dirty="0"/>
              <a:t>Data can be cross referenced among tables. This functionality is used in “</a:t>
            </a:r>
            <a:r>
              <a:rPr lang="en-US" b="1" dirty="0"/>
              <a:t>Relational Databases</a:t>
            </a:r>
            <a:r>
              <a:rPr lang="en-US" dirty="0"/>
              <a:t>”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 smtClean="0"/>
              <a:t>   such </a:t>
            </a:r>
            <a:r>
              <a:rPr lang="en-US" dirty="0"/>
              <a:t>as MySQL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54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POPULAR DBMS’S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114800" cy="480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MySQL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PostgreSQL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SQLite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Microsoft SQL Server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Oracle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81600" y="1752600"/>
            <a:ext cx="4114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 smtClean="0"/>
              <a:t>SAP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FoxPro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dBASE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MariaDB</a:t>
            </a:r>
          </a:p>
        </p:txBody>
      </p:sp>
      <p:pic>
        <p:nvPicPr>
          <p:cNvPr id="2050" name="Picture 2" descr="W: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181600"/>
            <a:ext cx="3240857" cy="92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31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5361116"/>
              </p:ext>
            </p:extLst>
          </p:nvPr>
        </p:nvGraphicFramePr>
        <p:xfrm>
          <a:off x="457200" y="286004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1905000"/>
                <a:gridCol w="20574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Traversy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brad@something.com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john@something.com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Jane@something.com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1836003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Here is an example of a very simple table inside of a database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47244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Database Name:  </a:t>
            </a:r>
            <a:r>
              <a:rPr lang="en-US" dirty="0" smtClean="0"/>
              <a:t>MyStore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Table Name:  </a:t>
            </a:r>
            <a:r>
              <a:rPr lang="en-US" dirty="0" smtClean="0"/>
              <a:t>Users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Columns/Fields:  </a:t>
            </a:r>
            <a:r>
              <a:rPr lang="en-US" dirty="0" smtClean="0"/>
              <a:t>id, first_name, last_name, email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Rows/Records:  </a:t>
            </a:r>
            <a:r>
              <a:rPr lang="en-US" dirty="0" smtClean="0"/>
              <a:t>3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277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Interacting With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9342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Some common functions when working with a database…</a:t>
            </a:r>
          </a:p>
          <a:p>
            <a:pPr marL="114300" indent="0">
              <a:buNone/>
            </a:pPr>
            <a:endParaRPr lang="en-US" b="1" dirty="0" smtClean="0"/>
          </a:p>
          <a:p>
            <a:r>
              <a:rPr lang="en-US" b="1" dirty="0" smtClean="0"/>
              <a:t>Define</a:t>
            </a:r>
          </a:p>
          <a:p>
            <a:r>
              <a:rPr lang="en-US" b="1" dirty="0" smtClean="0"/>
              <a:t>Create</a:t>
            </a:r>
          </a:p>
          <a:p>
            <a:r>
              <a:rPr lang="en-US" b="1" dirty="0" smtClean="0"/>
              <a:t>Select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4600" y="2971800"/>
            <a:ext cx="2819400" cy="162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</a:rPr>
              <a:t>Query</a:t>
            </a:r>
          </a:p>
          <a:p>
            <a:pPr marL="3429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</a:rPr>
              <a:t>Update</a:t>
            </a:r>
          </a:p>
          <a:p>
            <a:pPr marL="3429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</a:rPr>
              <a:t>Delete</a:t>
            </a:r>
          </a:p>
          <a:p>
            <a:endParaRPr lang="en-US" dirty="0"/>
          </a:p>
        </p:txBody>
      </p:sp>
      <p:pic>
        <p:nvPicPr>
          <p:cNvPr id="1027" name="Picture 3" descr="W:\databas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035" y="3124200"/>
            <a:ext cx="2467515" cy="246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74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 smtClean="0"/>
              <a:t>SQL (Structured Query Language) </a:t>
            </a:r>
            <a:r>
              <a:rPr lang="en-US" dirty="0" smtClean="0"/>
              <a:t>is a special purpose programming language that allows  developers to interact with the data in a database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Based on </a:t>
            </a:r>
            <a:r>
              <a:rPr lang="en-US" b="1" dirty="0" smtClean="0"/>
              <a:t>relational algebra </a:t>
            </a:r>
            <a:r>
              <a:rPr lang="en-US" dirty="0" smtClean="0"/>
              <a:t>and </a:t>
            </a:r>
            <a:r>
              <a:rPr lang="en-US" b="1" dirty="0" smtClean="0"/>
              <a:t>tuple relational calculus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Data definition </a:t>
            </a:r>
            <a:r>
              <a:rPr lang="en-US" dirty="0" smtClean="0"/>
              <a:t>and</a:t>
            </a:r>
            <a:r>
              <a:rPr lang="en-US" b="1" dirty="0" smtClean="0"/>
              <a:t> data manipulation </a:t>
            </a:r>
            <a:r>
              <a:rPr lang="en-US" dirty="0" smtClean="0"/>
              <a:t>language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Perform </a:t>
            </a:r>
            <a:r>
              <a:rPr lang="en-US" b="1" dirty="0" smtClean="0"/>
              <a:t>CRUD (Create, Read, Update, Delete)</a:t>
            </a:r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pPr marL="114300" indent="0">
              <a:buNone/>
            </a:pP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0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Database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05000"/>
            <a:ext cx="4876800" cy="4373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Relational Database (MySQL)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Object Oriented Database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Object Relational Database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Distributed Database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NoSQL Database (MongoDB)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5400" y="1905000"/>
            <a:ext cx="4191000" cy="280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286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Multimedia Database</a:t>
            </a:r>
          </a:p>
          <a:p>
            <a:pPr marL="342900" indent="-2286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Flat Database</a:t>
            </a:r>
          </a:p>
          <a:p>
            <a:pPr marL="342900" indent="-2286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Network Database</a:t>
            </a:r>
          </a:p>
          <a:p>
            <a:pPr marL="342900" indent="-2286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Hierarchical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64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45" y="3200400"/>
            <a:ext cx="2686055" cy="134302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dirty="0" smtClean="0"/>
              <a:t>THAT’S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0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2559</TotalTime>
  <Words>291</Words>
  <Application>Microsoft Office PowerPoint</Application>
  <PresentationFormat>On-screen Show (4:3)</PresentationFormat>
  <Paragraphs>76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Apothecary</vt:lpstr>
      <vt:lpstr>Database Design Using MySQL</vt:lpstr>
      <vt:lpstr>What is a database?</vt:lpstr>
      <vt:lpstr>Database Management Systems (DBMS)</vt:lpstr>
      <vt:lpstr>POPULAR DBMS’S</vt:lpstr>
      <vt:lpstr>Simple EXAMPLE</vt:lpstr>
      <vt:lpstr>Interacting With A Database</vt:lpstr>
      <vt:lpstr>What is SQL?</vt:lpstr>
      <vt:lpstr>Common Database Models</vt:lpstr>
      <vt:lpstr>THAT’S 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</dc:title>
  <dc:creator>Brad</dc:creator>
  <cp:lastModifiedBy>Brad</cp:lastModifiedBy>
  <cp:revision>124</cp:revision>
  <dcterms:created xsi:type="dcterms:W3CDTF">2013-02-26T11:47:05Z</dcterms:created>
  <dcterms:modified xsi:type="dcterms:W3CDTF">2014-02-11T17:53:14Z</dcterms:modified>
</cp:coreProperties>
</file>