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7" r:id="rId3"/>
    <p:sldId id="271" r:id="rId4"/>
    <p:sldId id="269" r:id="rId5"/>
    <p:sldId id="268" r:id="rId6"/>
    <p:sldId id="270" r:id="rId7"/>
    <p:sldId id="272" r:id="rId8"/>
    <p:sldId id="27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16941" y="762000"/>
            <a:ext cx="2296588" cy="1181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819400"/>
            <a:ext cx="5791200" cy="1676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Database Design Using MySQL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37" y="807938"/>
            <a:ext cx="1771655" cy="885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46482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MySQL Overview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MySQL?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b="1" dirty="0" smtClean="0"/>
              <a:t>MySQL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 popular </a:t>
            </a:r>
            <a:r>
              <a:rPr lang="en-US" dirty="0"/>
              <a:t>open source </a:t>
            </a:r>
            <a:r>
              <a:rPr lang="en-US" dirty="0" smtClean="0"/>
              <a:t>relational database</a:t>
            </a:r>
            <a:r>
              <a:rPr lang="en-US" dirty="0"/>
              <a:t>, </a:t>
            </a:r>
            <a:r>
              <a:rPr lang="en-US" dirty="0" smtClean="0"/>
              <a:t>that is powerful, reliable and scalable</a:t>
            </a:r>
          </a:p>
          <a:p>
            <a:pPr marL="114300" indent="0" algn="ctr">
              <a:buNone/>
            </a:pPr>
            <a:r>
              <a:rPr lang="en-US" b="1" dirty="0" smtClean="0"/>
              <a:t>MySQL</a:t>
            </a:r>
            <a:r>
              <a:rPr lang="en-US" dirty="0" smtClean="0"/>
              <a:t> can be integrated into web applications written in multiple languages</a:t>
            </a:r>
            <a:endParaRPr lang="en-US" dirty="0" smtClean="0"/>
          </a:p>
          <a:p>
            <a:pPr marL="114300" indent="0" algn="ctr"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Created in </a:t>
            </a:r>
            <a:r>
              <a:rPr lang="en-US" sz="2000" b="1" dirty="0" smtClean="0"/>
              <a:t>1995</a:t>
            </a:r>
            <a:r>
              <a:rPr lang="en-US" sz="2000" dirty="0" smtClean="0"/>
              <a:t> by </a:t>
            </a:r>
            <a:r>
              <a:rPr lang="en-US" sz="2000" b="1" dirty="0" smtClean="0"/>
              <a:t>Michael Widenius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Open source and uses the </a:t>
            </a:r>
            <a:r>
              <a:rPr lang="en-US" sz="2000" b="1" dirty="0" smtClean="0"/>
              <a:t>GNU General Public License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Now owned by the </a:t>
            </a:r>
            <a:r>
              <a:rPr lang="en-US" sz="2000" b="1" dirty="0" smtClean="0"/>
              <a:t>Oracle Corporation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Used with the extremely popular </a:t>
            </a:r>
            <a:r>
              <a:rPr lang="en-US" sz="2000" b="1" dirty="0" smtClean="0"/>
              <a:t>LAMP</a:t>
            </a:r>
            <a:r>
              <a:rPr lang="en-US" sz="2000" dirty="0" smtClean="0"/>
              <a:t>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web software stack (Linux, Apache, MySQL, PHP)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87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r>
              <a:rPr lang="en-US" dirty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Here are some of the powerful features of MySQL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Complete Foreign Key Support</a:t>
            </a:r>
          </a:p>
          <a:p>
            <a:r>
              <a:rPr lang="en-US" dirty="0" smtClean="0"/>
              <a:t>Triggers</a:t>
            </a:r>
          </a:p>
          <a:p>
            <a:r>
              <a:rPr lang="en-US" dirty="0" smtClean="0"/>
              <a:t>Stored Procedures</a:t>
            </a:r>
          </a:p>
          <a:p>
            <a:r>
              <a:rPr lang="en-US" dirty="0" smtClean="0"/>
              <a:t>Full Text Indexing and Searching</a:t>
            </a:r>
          </a:p>
          <a:p>
            <a:r>
              <a:rPr lang="en-US" dirty="0" smtClean="0"/>
              <a:t>Query Caching</a:t>
            </a:r>
          </a:p>
          <a:p>
            <a:r>
              <a:rPr lang="en-US" dirty="0" smtClean="0"/>
              <a:t>Replication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Seamless Integration With PHP &amp; Other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Languages</a:t>
            </a:r>
          </a:p>
        </p:txBody>
      </p:sp>
    </p:spTree>
    <p:extLst>
      <p:ext uri="{BB962C8B-B14F-4D97-AF65-F5344CB8AC3E}">
        <p14:creationId xmlns:p14="http://schemas.microsoft.com/office/powerpoint/2010/main" val="78910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MySQL is available for 12 platforms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sz="2800" dirty="0" smtClean="0"/>
              <a:t>Windows</a:t>
            </a:r>
          </a:p>
          <a:p>
            <a:r>
              <a:rPr lang="en-US" sz="2800" dirty="0" smtClean="0"/>
              <a:t>Linux</a:t>
            </a:r>
          </a:p>
          <a:p>
            <a:r>
              <a:rPr lang="en-US" sz="2800" dirty="0" smtClean="0"/>
              <a:t>Mac OSX</a:t>
            </a:r>
          </a:p>
          <a:p>
            <a:r>
              <a:rPr lang="en-US" sz="2800" dirty="0" smtClean="0"/>
              <a:t>Novell Netware</a:t>
            </a:r>
          </a:p>
          <a:p>
            <a:r>
              <a:rPr lang="en-US" sz="2800" dirty="0" smtClean="0"/>
              <a:t>FreeBSD</a:t>
            </a:r>
          </a:p>
          <a:p>
            <a:r>
              <a:rPr lang="en-US" sz="2800" dirty="0" smtClean="0"/>
              <a:t>OpenBSD</a:t>
            </a:r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38600" y="2710458"/>
            <a:ext cx="342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Solaris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HP-UX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IBM AIX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QNX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SGI IRIX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DEC OSF</a:t>
            </a:r>
          </a:p>
          <a:p>
            <a:endParaRPr lang="en-US" dirty="0"/>
          </a:p>
        </p:txBody>
      </p:sp>
      <p:pic>
        <p:nvPicPr>
          <p:cNvPr id="1027" name="Picture 3" descr="W:\PMS-HMS-PROPERTY-MANAGEMENT-SOFTWARE-HOTEL-MANAGEMENT-SYSTEM-HOTEL-SOFTWARE-ATLANTIS-MANAGER-LOGO-WINDOWS-MAC-LIN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90800"/>
            <a:ext cx="27432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79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that use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MySQL is used by many popular open source applications</a:t>
            </a:r>
          </a:p>
          <a:p>
            <a:pPr marL="11430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Joomla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Wordpress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Drupal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3081921"/>
            <a:ext cx="4114800" cy="248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TYPO3</a:t>
            </a:r>
          </a:p>
          <a:p>
            <a:pPr marL="342900" indent="-228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phpBB</a:t>
            </a:r>
          </a:p>
          <a:p>
            <a:pPr marL="342900" indent="-228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Modx</a:t>
            </a:r>
          </a:p>
          <a:p>
            <a:endParaRPr lang="en-US" dirty="0"/>
          </a:p>
        </p:txBody>
      </p:sp>
      <p:pic>
        <p:nvPicPr>
          <p:cNvPr id="1026" name="Picture 2" descr="W:\wordpress_drupal_joom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57600"/>
            <a:ext cx="3072784" cy="92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2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There are a few different editions that vary in price and support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Community Edition </a:t>
            </a:r>
            <a:r>
              <a:rPr lang="en-US" dirty="0" smtClean="0"/>
              <a:t>– Free widely used edition</a:t>
            </a:r>
          </a:p>
          <a:p>
            <a:pPr marL="114300" indent="0">
              <a:buNone/>
            </a:pPr>
            <a:r>
              <a:rPr lang="en-US" b="1" dirty="0" smtClean="0"/>
              <a:t>Standard Edition </a:t>
            </a:r>
            <a:r>
              <a:rPr lang="en-US" dirty="0" smtClean="0"/>
              <a:t>- $2,000 USD</a:t>
            </a:r>
          </a:p>
          <a:p>
            <a:pPr marL="114300" indent="0">
              <a:buNone/>
            </a:pPr>
            <a:r>
              <a:rPr lang="en-US" b="1" dirty="0" smtClean="0"/>
              <a:t>Enterprise Edition </a:t>
            </a:r>
            <a:r>
              <a:rPr lang="en-US" dirty="0" smtClean="0"/>
              <a:t>- $5,000 USD</a:t>
            </a:r>
          </a:p>
          <a:p>
            <a:pPr marL="114300" indent="0">
              <a:buNone/>
            </a:pPr>
            <a:r>
              <a:rPr lang="en-US" b="1" dirty="0" smtClean="0"/>
              <a:t>Cluster Carrier Grade Edition </a:t>
            </a:r>
            <a:r>
              <a:rPr lang="en-US" dirty="0" smtClean="0"/>
              <a:t>- $10,000 USD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For a list of features &amp; comparison</a:t>
            </a:r>
          </a:p>
          <a:p>
            <a:pPr marL="114300" indent="0">
              <a:buNone/>
            </a:pPr>
            <a:r>
              <a:rPr lang="en-US" dirty="0"/>
              <a:t>http://www.mysql.com/products/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561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6934200" cy="4953000"/>
          </a:xfrm>
        </p:spPr>
        <p:txBody>
          <a:bodyPr>
            <a:normAutofit fontScale="85000" lnSpcReduction="10000"/>
          </a:bodyPr>
          <a:lstStyle/>
          <a:p>
            <a:pPr marL="114300" indent="0">
              <a:lnSpc>
                <a:spcPct val="170000"/>
              </a:lnSpc>
              <a:buNone/>
            </a:pPr>
            <a:r>
              <a:rPr lang="en-US" sz="2000" dirty="0" smtClean="0"/>
              <a:t>MySQL uses a client/server model with 3 general program categories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5715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The Server </a:t>
            </a:r>
            <a:r>
              <a:rPr lang="en-US" sz="2000" dirty="0" smtClean="0"/>
              <a:t>– </a:t>
            </a:r>
            <a:r>
              <a:rPr lang="en-US" sz="2000" b="1" dirty="0" smtClean="0"/>
              <a:t>mysqld</a:t>
            </a:r>
            <a:r>
              <a:rPr lang="en-US" sz="2000" dirty="0" smtClean="0"/>
              <a:t> is the program that manages the databases and tables. It is the only program that touches the actual database</a:t>
            </a:r>
          </a:p>
          <a:p>
            <a:pPr marL="5715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Clients</a:t>
            </a:r>
            <a:r>
              <a:rPr lang="en-US" sz="2000" dirty="0" smtClean="0"/>
              <a:t> – A client is a program that you can use to communicate with the MySQL server (mysqld). There are many to choose from in both </a:t>
            </a:r>
            <a:r>
              <a:rPr lang="en-US" sz="2000" b="1" dirty="0" smtClean="0"/>
              <a:t>GUI</a:t>
            </a:r>
            <a:r>
              <a:rPr lang="en-US" sz="2000" dirty="0" smtClean="0"/>
              <a:t> &amp; </a:t>
            </a:r>
            <a:r>
              <a:rPr lang="en-US" sz="2000" b="1" dirty="0" smtClean="0"/>
              <a:t>command-line</a:t>
            </a:r>
            <a:r>
              <a:rPr lang="en-US" sz="2000" dirty="0" smtClean="0"/>
              <a:t> format</a:t>
            </a:r>
          </a:p>
          <a:p>
            <a:pPr marL="5715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Utilities</a:t>
            </a:r>
            <a:r>
              <a:rPr lang="en-US" sz="2000" dirty="0" smtClean="0"/>
              <a:t> – Usually used for special purposes. An example is </a:t>
            </a:r>
            <a:r>
              <a:rPr lang="en-US" sz="2000" b="1" dirty="0" smtClean="0"/>
              <a:t>mysqld_safe</a:t>
            </a:r>
            <a:r>
              <a:rPr lang="en-US" sz="2000" dirty="0" smtClean="0"/>
              <a:t> which starts up and monitors the server.</a:t>
            </a:r>
            <a:endParaRPr lang="en-US" sz="2000" dirty="0"/>
          </a:p>
        </p:txBody>
      </p:sp>
      <p:pic>
        <p:nvPicPr>
          <p:cNvPr id="4" name="Picture 2" descr="W: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726206"/>
            <a:ext cx="1473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99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Diagram</a:t>
            </a:r>
            <a:endParaRPr lang="en-US" dirty="0"/>
          </a:p>
        </p:txBody>
      </p:sp>
      <p:pic>
        <p:nvPicPr>
          <p:cNvPr id="2051" name="Picture 3" descr="G:\Dropbox\client_projects\eduonix\Database Design Using MySQL\Resources\mysql_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76" y="1752600"/>
            <a:ext cx="6902824" cy="431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45" y="3200400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2690</TotalTime>
  <Words>300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Database Design Using MySQL</vt:lpstr>
      <vt:lpstr>What is MySQL?</vt:lpstr>
      <vt:lpstr>MySQL Features</vt:lpstr>
      <vt:lpstr>Platforms</vt:lpstr>
      <vt:lpstr>Applications that use mysql</vt:lpstr>
      <vt:lpstr>MySQL Editions</vt:lpstr>
      <vt:lpstr>Client/Server Architecture</vt:lpstr>
      <vt:lpstr>Client/Server Diagram</vt:lpstr>
      <vt:lpstr>THAT’S 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</cp:lastModifiedBy>
  <cp:revision>132</cp:revision>
  <dcterms:created xsi:type="dcterms:W3CDTF">2013-02-26T11:47:05Z</dcterms:created>
  <dcterms:modified xsi:type="dcterms:W3CDTF">2014-02-11T18:34:33Z</dcterms:modified>
</cp:coreProperties>
</file>