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6941" y="762000"/>
            <a:ext cx="2296588" cy="1181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19400"/>
            <a:ext cx="5791200" cy="1676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 Design Using MySQL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37" y="807938"/>
            <a:ext cx="1771655" cy="885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6482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Understanding Storage Engines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5" y="3200400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Storage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 smtClean="0"/>
              <a:t>A storage engine is what MySQL uses to store, handle and retrieve data from a database table.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dirty="0" smtClean="0"/>
              <a:t>There are 10 storage engines in MySQL but all of them may not be available in certain situations. The most popular are </a:t>
            </a:r>
            <a:r>
              <a:rPr lang="en-US" b="1" dirty="0" smtClean="0"/>
              <a:t>MyISAM </a:t>
            </a:r>
            <a:r>
              <a:rPr lang="en-US" dirty="0" smtClean="0"/>
              <a:t>and </a:t>
            </a:r>
            <a:r>
              <a:rPr lang="en-US" b="1" dirty="0" smtClean="0"/>
              <a:t>InnoDB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MyISAM </a:t>
            </a:r>
            <a:r>
              <a:rPr lang="en-US" dirty="0" smtClean="0"/>
              <a:t>was the default storage engine until MySQL 5.5.5 was released. Now</a:t>
            </a:r>
            <a:r>
              <a:rPr lang="en-US" b="1" dirty="0" smtClean="0"/>
              <a:t> InnoDB </a:t>
            </a:r>
            <a:r>
              <a:rPr lang="en-US" dirty="0" smtClean="0"/>
              <a:t>is the default.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mysql&gt; show engines </a:t>
            </a:r>
            <a:r>
              <a:rPr lang="en-US" dirty="0" smtClean="0"/>
              <a:t>will show you a list of supported engines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87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5800" y="2339068"/>
            <a:ext cx="3701902" cy="2842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Storage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MyISAM</a:t>
            </a:r>
          </a:p>
          <a:p>
            <a:r>
              <a:rPr lang="en-US" b="1" dirty="0"/>
              <a:t>InnoDB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MEMORY (HEAP)</a:t>
            </a:r>
          </a:p>
          <a:p>
            <a:r>
              <a:rPr lang="en-US" dirty="0"/>
              <a:t>BDB (BerkeleyDB)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ARCHIVE</a:t>
            </a:r>
          </a:p>
          <a:p>
            <a:r>
              <a:rPr lang="en-US" dirty="0"/>
              <a:t>CSV</a:t>
            </a:r>
          </a:p>
          <a:p>
            <a:r>
              <a:rPr lang="en-US" dirty="0"/>
              <a:t>BLACKHOLE</a:t>
            </a:r>
          </a:p>
          <a:p>
            <a:r>
              <a:rPr lang="en-US" dirty="0"/>
              <a:t>ISAM</a:t>
            </a:r>
          </a:p>
          <a:p>
            <a:endParaRPr lang="en-US" dirty="0"/>
          </a:p>
        </p:txBody>
      </p:sp>
      <p:pic>
        <p:nvPicPr>
          <p:cNvPr id="1026" name="Picture 2" descr="W: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43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5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Engine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Some of the reasons that you may want to use a certain storage engine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Amount of data</a:t>
            </a:r>
          </a:p>
          <a:p>
            <a:r>
              <a:rPr lang="en-US" dirty="0" smtClean="0"/>
              <a:t>Speed &amp; Performance</a:t>
            </a:r>
          </a:p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Max number of rows</a:t>
            </a:r>
          </a:p>
          <a:p>
            <a:r>
              <a:rPr lang="en-US" dirty="0" smtClean="0"/>
              <a:t>Data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8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And Where to Choose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876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You can select a specific storage engine for a database as well as individual tables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CREATE TABLE </a:t>
            </a:r>
            <a:r>
              <a:rPr lang="en-US" b="1" dirty="0" smtClean="0"/>
              <a:t>table1 </a:t>
            </a:r>
            <a:r>
              <a:rPr lang="en-US" b="1" dirty="0"/>
              <a:t>(i INT) ENGINE = INNODB</a:t>
            </a:r>
            <a:r>
              <a:rPr lang="en-US" b="1" dirty="0" smtClean="0"/>
              <a:t>;</a:t>
            </a:r>
          </a:p>
          <a:p>
            <a:pPr marL="114300" indent="0">
              <a:buNone/>
            </a:pPr>
            <a:r>
              <a:rPr lang="en-US" b="1" dirty="0" smtClean="0"/>
              <a:t>CREATE </a:t>
            </a:r>
            <a:r>
              <a:rPr lang="en-US" b="1" dirty="0"/>
              <a:t>TABLE </a:t>
            </a:r>
            <a:r>
              <a:rPr lang="en-US" b="1" dirty="0" smtClean="0"/>
              <a:t>table2 </a:t>
            </a:r>
            <a:r>
              <a:rPr lang="en-US" b="1" dirty="0"/>
              <a:t>(i INT) ENGINE = CSV</a:t>
            </a:r>
            <a:r>
              <a:rPr lang="en-US" b="1" dirty="0" smtClean="0"/>
              <a:t>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 fontAlgn="base">
              <a:buNone/>
            </a:pPr>
            <a:r>
              <a:rPr lang="en-US" dirty="0"/>
              <a:t>You can set the default storage engine to be used during the current session by </a:t>
            </a:r>
            <a:r>
              <a:rPr lang="en-US" dirty="0" smtClean="0"/>
              <a:t>setting the “</a:t>
            </a:r>
            <a:r>
              <a:rPr lang="en-US" b="1" dirty="0" smtClean="0"/>
              <a:t>default_storage_engine</a:t>
            </a:r>
            <a:r>
              <a:rPr lang="en-US" dirty="0" smtClean="0"/>
              <a:t>”</a:t>
            </a:r>
            <a:r>
              <a:rPr lang="en-US" dirty="0"/>
              <a:t> variable</a:t>
            </a:r>
            <a:r>
              <a:rPr lang="en-US" dirty="0" smtClean="0"/>
              <a:t>:</a:t>
            </a:r>
          </a:p>
          <a:p>
            <a:pPr marL="114300" indent="0" fontAlgn="base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SET default_storage_engine=MYISAM;</a:t>
            </a:r>
          </a:p>
        </p:txBody>
      </p:sp>
    </p:spTree>
    <p:extLst>
      <p:ext uri="{BB962C8B-B14F-4D97-AF65-F5344CB8AC3E}">
        <p14:creationId xmlns:p14="http://schemas.microsoft.com/office/powerpoint/2010/main" val="183737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MyISAM Storage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lnSpc>
                <a:spcPct val="170000"/>
              </a:lnSpc>
              <a:buNone/>
            </a:pPr>
            <a:r>
              <a:rPr lang="en-US" sz="1800" b="1" dirty="0"/>
              <a:t>MyISAM</a:t>
            </a:r>
            <a:r>
              <a:rPr lang="en-US" sz="1800" b="1" dirty="0"/>
              <a:t> </a:t>
            </a:r>
            <a:r>
              <a:rPr lang="en-US" sz="1800" dirty="0"/>
              <a:t>is based on the older (and no longer available) </a:t>
            </a:r>
            <a:r>
              <a:rPr lang="en-US" sz="1800" b="1" dirty="0"/>
              <a:t>ISAM</a:t>
            </a:r>
            <a:r>
              <a:rPr lang="en-US" sz="1800" dirty="0"/>
              <a:t> storage engine but has many useful </a:t>
            </a:r>
            <a:r>
              <a:rPr lang="en-US" sz="1800" dirty="0" smtClean="0"/>
              <a:t>extensions &amp; features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1800" dirty="0" smtClean="0"/>
              <a:t>MyISAM supports </a:t>
            </a:r>
            <a:r>
              <a:rPr lang="en-US" sz="1800" b="1" dirty="0" smtClean="0"/>
              <a:t>Full Text Search Indexes 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1800" b="1" dirty="0" smtClean="0"/>
              <a:t>Data Caches </a:t>
            </a:r>
            <a:r>
              <a:rPr lang="en-US" sz="1800" dirty="0" smtClean="0"/>
              <a:t>– No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1800" b="1" dirty="0" smtClean="0"/>
              <a:t>Index Caches </a:t>
            </a:r>
            <a:r>
              <a:rPr lang="en-US" sz="1800" dirty="0" smtClean="0"/>
              <a:t>– Yes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1800" dirty="0" smtClean="0"/>
              <a:t>Uses </a:t>
            </a:r>
            <a:r>
              <a:rPr lang="en-US" sz="1800" b="1" dirty="0" smtClean="0"/>
              <a:t>Table-Level Locking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1800" dirty="0" smtClean="0"/>
              <a:t>MyISAM </a:t>
            </a:r>
            <a:r>
              <a:rPr lang="en-US" sz="1800" dirty="0"/>
              <a:t>type is great for sites that have a very low </a:t>
            </a:r>
            <a:r>
              <a:rPr lang="en-US" sz="1800" b="1" dirty="0"/>
              <a:t>INSERT/UPDATE</a:t>
            </a:r>
            <a:r>
              <a:rPr lang="en-US" sz="1800" dirty="0"/>
              <a:t> rate and a very high </a:t>
            </a:r>
            <a:r>
              <a:rPr lang="en-US" sz="1800" b="1" dirty="0"/>
              <a:t>SELECT</a:t>
            </a:r>
            <a:r>
              <a:rPr lang="en-US" sz="1800" dirty="0"/>
              <a:t> </a:t>
            </a:r>
            <a:r>
              <a:rPr lang="en-US" sz="1800" dirty="0" smtClean="0"/>
              <a:t>rate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073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InnoDB Storage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dirty="0"/>
              <a:t>InnoDB offers a lot more features than MyISAM that increases performance</a:t>
            </a:r>
            <a:r>
              <a:rPr lang="en-US" sz="2000" b="1" dirty="0" smtClean="0"/>
              <a:t>.</a:t>
            </a:r>
            <a:endParaRPr lang="en-US" sz="2000" dirty="0"/>
          </a:p>
          <a:p>
            <a:pPr marL="114300" indent="0">
              <a:lnSpc>
                <a:spcPct val="170000"/>
              </a:lnSpc>
              <a:buNone/>
            </a:pPr>
            <a:r>
              <a:rPr lang="en-US" sz="2000" dirty="0"/>
              <a:t>Uses </a:t>
            </a:r>
            <a:r>
              <a:rPr lang="en-US" sz="2000" b="1" dirty="0"/>
              <a:t>r</a:t>
            </a:r>
            <a:r>
              <a:rPr lang="en-US" sz="2000" b="1" dirty="0" smtClean="0"/>
              <a:t>ow-Level </a:t>
            </a:r>
            <a:r>
              <a:rPr lang="en-US" sz="2000" b="1" dirty="0"/>
              <a:t>Locking </a:t>
            </a:r>
            <a:r>
              <a:rPr lang="en-US" sz="2000" dirty="0"/>
              <a:t>which has better performance than </a:t>
            </a:r>
            <a:r>
              <a:rPr lang="en-US" sz="2000" dirty="0" smtClean="0"/>
              <a:t>table-level </a:t>
            </a:r>
            <a:r>
              <a:rPr lang="en-US" sz="2000" dirty="0"/>
              <a:t>locking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2000" dirty="0"/>
              <a:t>InnoDB </a:t>
            </a:r>
            <a:r>
              <a:rPr lang="en-US" sz="2000" dirty="0"/>
              <a:t>allows </a:t>
            </a:r>
            <a:r>
              <a:rPr lang="en-US" sz="2000" b="1" dirty="0"/>
              <a:t>parallel INSERT/UPDATE/DELETE queries </a:t>
            </a:r>
            <a:r>
              <a:rPr lang="en-US" sz="2000" dirty="0"/>
              <a:t>to be ran on the same table, unlike MyISAM where each query has to wait its turn to run</a:t>
            </a:r>
            <a:r>
              <a:rPr lang="en-US" sz="2000" dirty="0" smtClean="0"/>
              <a:t>.</a:t>
            </a:r>
            <a:endParaRPr lang="en-US" sz="20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/>
              <a:t>InnoDB supports </a:t>
            </a:r>
            <a:r>
              <a:rPr lang="en-US" sz="2000" b="1" dirty="0"/>
              <a:t>foreign key functionality </a:t>
            </a:r>
            <a:r>
              <a:rPr lang="en-US" sz="2000" dirty="0"/>
              <a:t>which is a huge advantage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68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Storage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MERGE</a:t>
            </a:r>
            <a:r>
              <a:rPr lang="en-US" dirty="0" smtClean="0"/>
              <a:t> - </a:t>
            </a:r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users to have a collection of identical MyISAM tables to be </a:t>
            </a:r>
            <a:r>
              <a:rPr lang="en-US" dirty="0" smtClean="0"/>
              <a:t>handled </a:t>
            </a:r>
            <a:r>
              <a:rPr lang="en-US" dirty="0"/>
              <a:t>by a single table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b="1" dirty="0" smtClean="0"/>
              <a:t>MEMORY(HEAP) </a:t>
            </a:r>
            <a:r>
              <a:rPr lang="en-US" dirty="0" smtClean="0"/>
              <a:t>– Provides in-memory tables. Not great for long term usage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b="1" dirty="0" smtClean="0"/>
              <a:t>BDB(Berkeley) </a:t>
            </a:r>
            <a:r>
              <a:rPr lang="en-US" dirty="0" smtClean="0"/>
              <a:t>- Handles </a:t>
            </a:r>
            <a:r>
              <a:rPr lang="en-US" dirty="0"/>
              <a:t>transaction-safe tables and uses a hash based storage </a:t>
            </a:r>
            <a:r>
              <a:rPr lang="en-US" dirty="0" smtClean="0"/>
              <a:t>system. </a:t>
            </a:r>
            <a:r>
              <a:rPr lang="en-US" dirty="0"/>
              <a:t> </a:t>
            </a:r>
            <a:r>
              <a:rPr lang="en-US" dirty="0" smtClean="0"/>
              <a:t>There are many </a:t>
            </a:r>
            <a:r>
              <a:rPr lang="en-US" dirty="0"/>
              <a:t>downfalls to the BDB system, including the speed on un-index rows, and this makes the BDB engine a less than perfect engine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Storage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 - </a:t>
            </a:r>
            <a:r>
              <a:rPr lang="en-US" dirty="0"/>
              <a:t>It is a "stub" engine that serves no real purpose, except to programmers. EXAMPLE provides the ability to create tables, but no information can be inserted or retrieved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b="1" dirty="0" smtClean="0"/>
              <a:t>ARCHIVE </a:t>
            </a:r>
            <a:r>
              <a:rPr lang="en-US" dirty="0" smtClean="0"/>
              <a:t>– Used for very large amounts of data. Only supports SELECT and INSERT. Great for logs.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 smtClean="0"/>
              <a:t>CSV</a:t>
            </a:r>
            <a:r>
              <a:rPr lang="en-US" dirty="0" smtClean="0"/>
              <a:t> - </a:t>
            </a:r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data in text files using comma-separated values. </a:t>
            </a:r>
            <a:r>
              <a:rPr lang="en-US" dirty="0" smtClean="0"/>
              <a:t>Great for transferring </a:t>
            </a:r>
            <a:r>
              <a:rPr lang="en-US" dirty="0"/>
              <a:t>data to a spreadsheet for later use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b="1" dirty="0" smtClean="0"/>
              <a:t>BLACKHOLE </a:t>
            </a:r>
            <a:r>
              <a:rPr lang="en-US" dirty="0" smtClean="0"/>
              <a:t>– Doesn’t store actual data. Good for testing database structure, indexes and queries</a:t>
            </a:r>
          </a:p>
        </p:txBody>
      </p:sp>
    </p:spTree>
    <p:extLst>
      <p:ext uri="{BB962C8B-B14F-4D97-AF65-F5344CB8AC3E}">
        <p14:creationId xmlns:p14="http://schemas.microsoft.com/office/powerpoint/2010/main" val="26409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4023</TotalTime>
  <Words>415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Database Design Using MySQL</vt:lpstr>
      <vt:lpstr>What is A Storage Engine?</vt:lpstr>
      <vt:lpstr>Standard Storage Engines</vt:lpstr>
      <vt:lpstr>Storage Engine Benefits</vt:lpstr>
      <vt:lpstr>When And Where to Choose</vt:lpstr>
      <vt:lpstr>MyISAM Storage Engine</vt:lpstr>
      <vt:lpstr>InnoDB Storage Engine</vt:lpstr>
      <vt:lpstr>Other Storage Engines</vt:lpstr>
      <vt:lpstr>Other Storage Engines</vt:lpstr>
      <vt:lpstr>THAT’S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142</cp:revision>
  <dcterms:created xsi:type="dcterms:W3CDTF">2013-02-26T11:47:05Z</dcterms:created>
  <dcterms:modified xsi:type="dcterms:W3CDTF">2014-02-13T17:59:46Z</dcterms:modified>
</cp:coreProperties>
</file>