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6941" y="762000"/>
            <a:ext cx="2296588" cy="1181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0"/>
            <a:ext cx="57912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Design Using MySQL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7" y="807938"/>
            <a:ext cx="1771655" cy="88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4648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Understanding Data Types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b="1" dirty="0" smtClean="0"/>
              <a:t>MySQL </a:t>
            </a:r>
            <a:r>
              <a:rPr lang="en-US" dirty="0" smtClean="0"/>
              <a:t>offers many data types but places those data types into 3 categories</a:t>
            </a:r>
          </a:p>
          <a:p>
            <a:pPr marL="114300" indent="0" algn="ctr">
              <a:buNone/>
            </a:pPr>
            <a:endParaRPr lang="en-US" b="1" dirty="0" smtClean="0"/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Numeric </a:t>
            </a:r>
            <a:r>
              <a:rPr lang="en-US" dirty="0" smtClean="0"/>
              <a:t>Data Types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String </a:t>
            </a:r>
            <a:r>
              <a:rPr lang="en-US" dirty="0" smtClean="0"/>
              <a:t>Data Types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Date and Time </a:t>
            </a:r>
            <a:r>
              <a:rPr lang="en-US" dirty="0"/>
              <a:t>Data Types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vs. 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An </a:t>
            </a:r>
            <a:r>
              <a:rPr lang="en-US" b="1" dirty="0" smtClean="0"/>
              <a:t>Unsigned </a:t>
            </a:r>
            <a:r>
              <a:rPr lang="en-US" dirty="0" smtClean="0"/>
              <a:t>data</a:t>
            </a:r>
            <a:r>
              <a:rPr lang="en-US" b="1" dirty="0" smtClean="0"/>
              <a:t> </a:t>
            </a:r>
            <a:r>
              <a:rPr lang="en-US" dirty="0" smtClean="0"/>
              <a:t>type </a:t>
            </a:r>
            <a:r>
              <a:rPr lang="en-US" u="sng" dirty="0" smtClean="0"/>
              <a:t>can not be nega</a:t>
            </a:r>
            <a:r>
              <a:rPr lang="en-US" dirty="0" smtClean="0"/>
              <a:t>tive but has </a:t>
            </a:r>
            <a:r>
              <a:rPr lang="en-US" u="sng" dirty="0" smtClean="0"/>
              <a:t>twice as large a range</a:t>
            </a:r>
            <a:r>
              <a:rPr lang="en-US" dirty="0" smtClean="0"/>
              <a:t> than positive integers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Signed</a:t>
            </a:r>
            <a:r>
              <a:rPr lang="en-US" dirty="0" smtClean="0"/>
              <a:t> data type </a:t>
            </a:r>
            <a:r>
              <a:rPr lang="en-US" u="sng" dirty="0" smtClean="0"/>
              <a:t>can have negative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The types </a:t>
            </a:r>
            <a:r>
              <a:rPr lang="en-US" b="1" dirty="0"/>
              <a:t>TINYINT, SMALLINT, MEDIUMINT, INT </a:t>
            </a:r>
            <a:r>
              <a:rPr lang="en-US" dirty="0"/>
              <a:t>and </a:t>
            </a:r>
            <a:r>
              <a:rPr lang="en-US" b="1" dirty="0"/>
              <a:t>BIGINT</a:t>
            </a:r>
            <a:r>
              <a:rPr lang="en-US" dirty="0"/>
              <a:t> all have signed and unsigned versions.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1600" y="5864050"/>
            <a:ext cx="6021768" cy="461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Type      Storage        Min        Max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 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-2147483648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2147483647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 UNSIGNED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4294967295</a:t>
            </a:r>
            <a:r>
              <a: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</a:t>
            </a:r>
            <a:r>
              <a:rPr lang="en-US" dirty="0" smtClean="0"/>
              <a:t> – Normal sized integer. Width up to 11 digits</a:t>
            </a:r>
          </a:p>
          <a:p>
            <a:r>
              <a:rPr lang="en-US" b="1" dirty="0" smtClean="0"/>
              <a:t>TINYINT</a:t>
            </a:r>
            <a:r>
              <a:rPr lang="en-US" dirty="0" smtClean="0"/>
              <a:t> – Very small integer. 0 – 255 and a width up to 4 digits. Synonym for </a:t>
            </a:r>
            <a:r>
              <a:rPr lang="en-US" b="1" dirty="0" smtClean="0"/>
              <a:t>BOOLEAN</a:t>
            </a:r>
          </a:p>
          <a:p>
            <a:r>
              <a:rPr lang="en-US" b="1" dirty="0" smtClean="0"/>
              <a:t>SMALLINT</a:t>
            </a:r>
            <a:r>
              <a:rPr lang="en-US" dirty="0" smtClean="0"/>
              <a:t> – Width of 5 digits</a:t>
            </a:r>
          </a:p>
          <a:p>
            <a:r>
              <a:rPr lang="en-US" b="1" dirty="0" smtClean="0"/>
              <a:t>MEDIUMINT </a:t>
            </a:r>
            <a:r>
              <a:rPr lang="en-US" dirty="0" smtClean="0"/>
              <a:t>– Width of 9 digits</a:t>
            </a:r>
          </a:p>
          <a:p>
            <a:r>
              <a:rPr lang="en-US" b="1" dirty="0" smtClean="0"/>
              <a:t>BIGINT </a:t>
            </a:r>
            <a:r>
              <a:rPr lang="en-US" dirty="0" smtClean="0"/>
              <a:t>– Up to 20 digits</a:t>
            </a:r>
            <a:br>
              <a:rPr lang="en-US" dirty="0" smtClean="0"/>
            </a:br>
            <a:r>
              <a:rPr lang="en-US" b="1" dirty="0" smtClean="0"/>
              <a:t>FLOAT</a:t>
            </a:r>
            <a:r>
              <a:rPr lang="en-US" dirty="0" smtClean="0"/>
              <a:t> – Floating point number. Can define length and number of decimals</a:t>
            </a:r>
            <a:br>
              <a:rPr lang="en-US" dirty="0" smtClean="0"/>
            </a:br>
            <a:r>
              <a:rPr lang="en-US" b="1" dirty="0" smtClean="0"/>
              <a:t>DOUBLE </a:t>
            </a:r>
            <a:r>
              <a:rPr lang="en-US" dirty="0" smtClean="0"/>
              <a:t>– Double precision floating point number</a:t>
            </a:r>
            <a:br>
              <a:rPr lang="en-US" dirty="0" smtClean="0"/>
            </a:br>
            <a:r>
              <a:rPr lang="en-US" b="1" dirty="0" smtClean="0"/>
              <a:t>DECIMAL</a:t>
            </a:r>
            <a:r>
              <a:rPr lang="en-US" dirty="0" smtClean="0"/>
              <a:t> – Unpacked floating point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CHAR</a:t>
            </a:r>
            <a:r>
              <a:rPr lang="en-US" dirty="0"/>
              <a:t> – A fixed length string 1-255 chars in length. Not required to specify a length, defaults to 1</a:t>
            </a:r>
          </a:p>
          <a:p>
            <a:r>
              <a:rPr lang="en-US" b="1" dirty="0"/>
              <a:t>VARCHAR </a:t>
            </a:r>
            <a:r>
              <a:rPr lang="en-US" dirty="0"/>
              <a:t>– Variable-length between 1-255 chars. Must have a defined length</a:t>
            </a:r>
          </a:p>
          <a:p>
            <a:r>
              <a:rPr lang="en-US" b="1" dirty="0"/>
              <a:t>BLOB or TEXT </a:t>
            </a:r>
            <a:r>
              <a:rPr lang="en-US" dirty="0"/>
              <a:t>– Max length of 65535 characters. BLOBs can store large binary data like images, but I would suggest NOT storing images in a database</a:t>
            </a:r>
          </a:p>
          <a:p>
            <a:r>
              <a:rPr lang="en-US" b="1" dirty="0"/>
              <a:t>TINYBLOB OR TINYTEXT </a:t>
            </a:r>
            <a:r>
              <a:rPr lang="en-US" dirty="0"/>
              <a:t>– Max length of 255</a:t>
            </a:r>
          </a:p>
          <a:p>
            <a:r>
              <a:rPr lang="en-US" b="1" dirty="0"/>
              <a:t>MEDIUMBLOB or MEDIUMTEXT </a:t>
            </a:r>
            <a:r>
              <a:rPr lang="en-US" dirty="0"/>
              <a:t>– Max length of 16777215</a:t>
            </a:r>
          </a:p>
          <a:p>
            <a:r>
              <a:rPr lang="en-US" b="1" dirty="0"/>
              <a:t>LONGBLOB or LONGTEXT </a:t>
            </a:r>
            <a:r>
              <a:rPr lang="en-US" dirty="0"/>
              <a:t>– Max length up to 4294967295 </a:t>
            </a:r>
          </a:p>
          <a:p>
            <a:r>
              <a:rPr lang="en-US" b="1" dirty="0"/>
              <a:t>ENUM </a:t>
            </a:r>
            <a:r>
              <a:rPr lang="en-US" dirty="0"/>
              <a:t>– </a:t>
            </a:r>
            <a:r>
              <a:rPr lang="en-US" dirty="0" smtClean="0"/>
              <a:t>An enumeration which is basically a list</a:t>
            </a:r>
            <a:r>
              <a:rPr lang="en-US" dirty="0"/>
              <a:t>. Use to create a list of items for which a value must be selected. </a:t>
            </a:r>
          </a:p>
        </p:txBody>
      </p:sp>
    </p:spTree>
    <p:extLst>
      <p:ext uri="{BB962C8B-B14F-4D97-AF65-F5344CB8AC3E}">
        <p14:creationId xmlns:p14="http://schemas.microsoft.com/office/powerpoint/2010/main" val="34820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 smtClean="0"/>
              <a:t>and Time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DATE</a:t>
            </a:r>
            <a:r>
              <a:rPr lang="en-US" dirty="0" smtClean="0"/>
              <a:t> – A date value in </a:t>
            </a:r>
            <a:r>
              <a:rPr lang="en-US" i="1" dirty="0" smtClean="0"/>
              <a:t>YYYY-MM-DD</a:t>
            </a:r>
            <a:r>
              <a:rPr lang="en-US" dirty="0" smtClean="0"/>
              <a:t> format. September 10th</a:t>
            </a:r>
            <a:r>
              <a:rPr lang="en-US" dirty="0"/>
              <a:t>, </a:t>
            </a:r>
            <a:r>
              <a:rPr lang="en-US" dirty="0" smtClean="0"/>
              <a:t>1981 </a:t>
            </a:r>
            <a:r>
              <a:rPr lang="en-US" dirty="0"/>
              <a:t>would be stored as </a:t>
            </a:r>
            <a:r>
              <a:rPr lang="en-US" dirty="0" smtClean="0"/>
              <a:t>1981-09-10</a:t>
            </a:r>
          </a:p>
          <a:p>
            <a:r>
              <a:rPr lang="en-US" b="1" dirty="0" smtClean="0"/>
              <a:t>DATETIME </a:t>
            </a:r>
            <a:r>
              <a:rPr lang="en-US" dirty="0" smtClean="0"/>
              <a:t>- </a:t>
            </a:r>
            <a:r>
              <a:rPr lang="en-US" dirty="0"/>
              <a:t>A date and time combination in </a:t>
            </a:r>
            <a:r>
              <a:rPr lang="en-US" i="1" dirty="0"/>
              <a:t>YYYY-MM-DD HH:MM:SS</a:t>
            </a:r>
            <a:r>
              <a:rPr lang="en-US" dirty="0"/>
              <a:t> format,</a:t>
            </a:r>
            <a:endParaRPr lang="en-US" dirty="0" smtClean="0"/>
          </a:p>
          <a:p>
            <a:r>
              <a:rPr lang="en-US" b="1" dirty="0" smtClean="0"/>
              <a:t>TIMESTAMP</a:t>
            </a:r>
            <a:r>
              <a:rPr lang="en-US" dirty="0" smtClean="0"/>
              <a:t> - </a:t>
            </a:r>
            <a:r>
              <a:rPr lang="en-US" dirty="0"/>
              <a:t>A timestamp between midnight, January 1, 1970 and sometime in 2037. This looks like the previous DATETIME format, only without the hyphens 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TIME -</a:t>
            </a:r>
            <a:r>
              <a:rPr lang="en-US" dirty="0"/>
              <a:t>Stores the time in </a:t>
            </a:r>
            <a:r>
              <a:rPr lang="en-US" i="1" dirty="0"/>
              <a:t>HH:MM:SS</a:t>
            </a:r>
            <a:r>
              <a:rPr lang="en-US" dirty="0"/>
              <a:t> </a:t>
            </a:r>
            <a:r>
              <a:rPr lang="en-US" dirty="0" smtClean="0"/>
              <a:t>format</a:t>
            </a:r>
            <a:endParaRPr lang="en-US" b="1" dirty="0" smtClean="0"/>
          </a:p>
          <a:p>
            <a:r>
              <a:rPr lang="en-US" b="1" dirty="0" smtClean="0"/>
              <a:t>YEAR -</a:t>
            </a:r>
            <a:r>
              <a:rPr lang="en-US" dirty="0"/>
              <a:t>Stores a year in 2-digit or 4-digit format.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003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5" y="32004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2756</TotalTime>
  <Words>322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Database Design Using MySQL</vt:lpstr>
      <vt:lpstr>3 Categories</vt:lpstr>
      <vt:lpstr>SIGNED vs. Unsigned</vt:lpstr>
      <vt:lpstr>Numeric Data Types</vt:lpstr>
      <vt:lpstr>String Data Types</vt:lpstr>
      <vt:lpstr>DATE and Time Types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139</cp:revision>
  <dcterms:created xsi:type="dcterms:W3CDTF">2013-02-26T11:47:05Z</dcterms:created>
  <dcterms:modified xsi:type="dcterms:W3CDTF">2014-02-14T18:35:03Z</dcterms:modified>
</cp:coreProperties>
</file>