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6941" y="762000"/>
            <a:ext cx="2296588" cy="1181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19400"/>
            <a:ext cx="5791200" cy="1676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 Design Using MySQL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37" y="807938"/>
            <a:ext cx="1771655" cy="885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6482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Database Design Process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300" dirty="0" smtClean="0"/>
              <a:t>All developers should have some kind or process when creating a database/application structure, especially with relational databases. Processes may vary depending on the developer. </a:t>
            </a:r>
          </a:p>
          <a:p>
            <a:pPr marL="114300" indent="0">
              <a:buNone/>
            </a:pPr>
            <a:endParaRPr lang="en-US" sz="2300" dirty="0" smtClean="0"/>
          </a:p>
          <a:p>
            <a:pPr marL="114300" indent="0">
              <a:buNone/>
            </a:pPr>
            <a:r>
              <a:rPr lang="en-US" sz="2300" dirty="0" smtClean="0"/>
              <a:t>In this presentation I will describe a simple but effective process that I use to create data structures</a:t>
            </a:r>
          </a:p>
        </p:txBody>
      </p:sp>
      <p:pic>
        <p:nvPicPr>
          <p:cNvPr id="3074" name="Picture 2" descr="W:\our_proces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020888" cy="20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Define Your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The first step is to define the </a:t>
            </a:r>
            <a:r>
              <a:rPr lang="en-US" b="1" dirty="0" smtClean="0"/>
              <a:t>purpose</a:t>
            </a:r>
            <a:r>
              <a:rPr lang="en-US" dirty="0" smtClean="0"/>
              <a:t> of your database and the application(s) that will use it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Our purpose is pretty simple. We want to create a database for an application/website that will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Sell products which can be categorized</a:t>
            </a:r>
          </a:p>
          <a:p>
            <a:r>
              <a:rPr lang="en-US" b="1" dirty="0" smtClean="0"/>
              <a:t>Create customer accounts</a:t>
            </a:r>
          </a:p>
          <a:p>
            <a:r>
              <a:rPr lang="en-US" b="1" dirty="0" smtClean="0"/>
              <a:t>Allow customers to create reviews for products</a:t>
            </a:r>
          </a:p>
          <a:p>
            <a:r>
              <a:rPr lang="en-US" b="1" dirty="0" smtClean="0"/>
              <a:t>Provide a basic content management system for static pages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6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Two: Determine Your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Once we figure out our purpose and what kinds of tasks we need to do, we can divide our information up into tables. You should follow a naming convention in your table structure.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Going by the defining process, we know we need the following tables…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 smtClean="0"/>
              <a:t>product_categories</a:t>
            </a:r>
          </a:p>
          <a:p>
            <a:r>
              <a:rPr lang="en-US" b="1" dirty="0" smtClean="0"/>
              <a:t>products</a:t>
            </a:r>
          </a:p>
          <a:p>
            <a:r>
              <a:rPr lang="en-US" b="1" dirty="0" smtClean="0"/>
              <a:t>customers</a:t>
            </a:r>
          </a:p>
          <a:p>
            <a:r>
              <a:rPr lang="en-US" b="1" dirty="0" smtClean="0"/>
              <a:t>reviews</a:t>
            </a:r>
          </a:p>
          <a:p>
            <a:r>
              <a:rPr lang="en-US" b="1" dirty="0" smtClean="0"/>
              <a:t>page_categories</a:t>
            </a:r>
          </a:p>
          <a:p>
            <a:r>
              <a:rPr lang="en-US" b="1" dirty="0" smtClean="0"/>
              <a:t>pages</a:t>
            </a:r>
            <a:endParaRPr lang="en-US" b="1" dirty="0"/>
          </a:p>
        </p:txBody>
      </p:sp>
      <p:pic>
        <p:nvPicPr>
          <p:cNvPr id="2050" name="Picture 2" descr="W: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THREE: Determine Your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Your tables need fields. First decide which information you want to save, then decide which table it should be placed in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As an example, our </a:t>
            </a:r>
            <a:r>
              <a:rPr lang="en-US" b="1" dirty="0" smtClean="0"/>
              <a:t>“products” </a:t>
            </a:r>
            <a:r>
              <a:rPr lang="en-US" dirty="0" smtClean="0"/>
              <a:t>table will have an </a:t>
            </a:r>
            <a:r>
              <a:rPr lang="en-US" b="1" dirty="0" smtClean="0"/>
              <a:t>ID, name, description, price, category </a:t>
            </a:r>
            <a:r>
              <a:rPr lang="en-US" dirty="0" smtClean="0"/>
              <a:t>and an </a:t>
            </a:r>
            <a:r>
              <a:rPr lang="en-US" b="1" dirty="0" smtClean="0"/>
              <a:t>image</a:t>
            </a:r>
            <a:r>
              <a:rPr lang="en-US" dirty="0" smtClean="0"/>
              <a:t>. We can also add more along the way.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step also includes </a:t>
            </a:r>
            <a:r>
              <a:rPr lang="en-US" b="1" dirty="0" smtClean="0"/>
              <a:t>choosing data types</a:t>
            </a:r>
            <a:r>
              <a:rPr lang="en-US" dirty="0" smtClean="0"/>
              <a:t>. We will map out our full structure in the next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Four: Determine Your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this step, we need to look at our table data and figure out which tables can relate to another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 good example is in our </a:t>
            </a:r>
            <a:r>
              <a:rPr lang="en-US" b="1" dirty="0" smtClean="0"/>
              <a:t>“reviews” </a:t>
            </a:r>
            <a:r>
              <a:rPr lang="en-US" dirty="0" smtClean="0"/>
              <a:t>table, we have a </a:t>
            </a:r>
            <a:r>
              <a:rPr lang="en-US" b="1" dirty="0" smtClean="0"/>
              <a:t>“customer” </a:t>
            </a:r>
            <a:r>
              <a:rPr lang="en-US" dirty="0" smtClean="0"/>
              <a:t>field. This field will relate to the </a:t>
            </a:r>
            <a:r>
              <a:rPr lang="en-US" b="1" dirty="0" smtClean="0"/>
              <a:t>“id” </a:t>
            </a:r>
            <a:r>
              <a:rPr lang="en-US" dirty="0" smtClean="0"/>
              <a:t>field in the </a:t>
            </a:r>
            <a:r>
              <a:rPr lang="en-US" b="1" dirty="0" smtClean="0"/>
              <a:t>“customers”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027" name="Picture 3" descr="W: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672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9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Five: Create a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Now that you have your data structure figured out, transfer it from a messy notepad file to a neat diagram or some other physical representation of the schema using software like </a:t>
            </a:r>
            <a:r>
              <a:rPr lang="en-US" b="1" dirty="0" smtClean="0"/>
              <a:t>MySQL Workbench </a:t>
            </a:r>
            <a:r>
              <a:rPr lang="en-US" dirty="0" smtClean="0"/>
              <a:t>or</a:t>
            </a:r>
            <a:r>
              <a:rPr lang="en-US" b="1" dirty="0" smtClean="0"/>
              <a:t> Dia Diagram Editor</a:t>
            </a:r>
            <a:endParaRPr lang="en-US" b="1" dirty="0"/>
          </a:p>
        </p:txBody>
      </p:sp>
      <p:pic>
        <p:nvPicPr>
          <p:cNvPr id="4098" name="Picture 2" descr="W:\flow_diagram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386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3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SiX: Refine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step five you want to take a step back and really look at your data structure and make any additions or changes needed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Don’t get worried if you forgot some things or made any errors. Your initial design is like a rough draft. You can improve things as your application grows.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8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5" y="32004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2780</TotalTime>
  <Words>435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Database Design Using MySQL</vt:lpstr>
      <vt:lpstr>Design Process</vt:lpstr>
      <vt:lpstr>Step One: Define Your Purpose</vt:lpstr>
      <vt:lpstr>Step Two: Determine Your Tables</vt:lpstr>
      <vt:lpstr>Step THREE: Determine Your FIELDS</vt:lpstr>
      <vt:lpstr>Step Four: Determine Your Relationships</vt:lpstr>
      <vt:lpstr>Step Five: Create a Diagram</vt:lpstr>
      <vt:lpstr>Step SiX: Refine if needed</vt:lpstr>
      <vt:lpstr>THAT’S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</cp:lastModifiedBy>
  <cp:revision>142</cp:revision>
  <dcterms:created xsi:type="dcterms:W3CDTF">2013-02-26T11:47:05Z</dcterms:created>
  <dcterms:modified xsi:type="dcterms:W3CDTF">2014-02-14T18:49:46Z</dcterms:modified>
</cp:coreProperties>
</file>