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648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Wrap Up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What a </a:t>
            </a:r>
            <a:r>
              <a:rPr lang="en-US" sz="2800" b="1" dirty="0" smtClean="0"/>
              <a:t>Database</a:t>
            </a:r>
            <a:r>
              <a:rPr lang="en-US" sz="2800" dirty="0" smtClean="0"/>
              <a:t> is and what it can mean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What </a:t>
            </a:r>
            <a:r>
              <a:rPr lang="en-US" sz="2800" b="1" dirty="0" smtClean="0"/>
              <a:t>MySQL</a:t>
            </a:r>
            <a:r>
              <a:rPr lang="en-US" sz="2800" dirty="0" smtClean="0"/>
              <a:t> is &amp; what it is used for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What a </a:t>
            </a:r>
            <a:r>
              <a:rPr lang="en-US" sz="2800" b="1" dirty="0" smtClean="0"/>
              <a:t>storage engine </a:t>
            </a:r>
            <a:r>
              <a:rPr lang="en-US" sz="2800" dirty="0" smtClean="0"/>
              <a:t>is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What a </a:t>
            </a:r>
            <a:r>
              <a:rPr lang="en-US" sz="2800" b="1" dirty="0" smtClean="0"/>
              <a:t>data type </a:t>
            </a:r>
            <a:r>
              <a:rPr lang="en-US" sz="2800" dirty="0" smtClean="0"/>
              <a:t>is and what types are available to us in MySQL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5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We installed MySQL in </a:t>
            </a:r>
            <a:r>
              <a:rPr lang="en-US" sz="2800" b="1" dirty="0" smtClean="0"/>
              <a:t>Windows</a:t>
            </a:r>
            <a:r>
              <a:rPr lang="en-US" sz="2800" dirty="0" smtClean="0"/>
              <a:t> and in</a:t>
            </a:r>
            <a:r>
              <a:rPr lang="en-US" sz="2800" b="1" dirty="0" smtClean="0"/>
              <a:t> Linux Ubuntu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We installed </a:t>
            </a:r>
            <a:r>
              <a:rPr lang="en-US" sz="2800" b="1" dirty="0" smtClean="0"/>
              <a:t>XAMPP</a:t>
            </a:r>
            <a:r>
              <a:rPr lang="en-US" sz="2800" dirty="0" smtClean="0"/>
              <a:t> which includes an Apache server, PHP and MySQL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Learned what </a:t>
            </a:r>
            <a:r>
              <a:rPr lang="en-US" sz="2800" b="1" dirty="0" smtClean="0"/>
              <a:t>PHPMyAdmin</a:t>
            </a:r>
            <a:r>
              <a:rPr lang="en-US" sz="2800" dirty="0" smtClean="0"/>
              <a:t> and </a:t>
            </a:r>
            <a:r>
              <a:rPr lang="en-US" sz="2800" b="1" dirty="0" smtClean="0"/>
              <a:t>Workbench</a:t>
            </a:r>
            <a:r>
              <a:rPr lang="en-US" sz="2800" dirty="0" smtClean="0"/>
              <a:t> 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1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</a:t>
            </a:r>
            <a:r>
              <a:rPr lang="en-US" sz="2800" b="1" dirty="0" smtClean="0"/>
              <a:t> rules </a:t>
            </a:r>
            <a:r>
              <a:rPr lang="en-US" sz="2800" dirty="0" smtClean="0"/>
              <a:t>and </a:t>
            </a:r>
            <a:r>
              <a:rPr lang="en-US" sz="2800" b="1" dirty="0" smtClean="0"/>
              <a:t>fundamentals</a:t>
            </a:r>
            <a:r>
              <a:rPr lang="en-US" sz="2800" dirty="0" smtClean="0"/>
              <a:t> to building a database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We learned what </a:t>
            </a:r>
            <a:r>
              <a:rPr lang="en-US" sz="2800" b="1" dirty="0" smtClean="0"/>
              <a:t>normalization</a:t>
            </a:r>
            <a:r>
              <a:rPr lang="en-US" sz="2800" dirty="0" smtClean="0"/>
              <a:t> is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Sketched out a </a:t>
            </a:r>
            <a:r>
              <a:rPr lang="en-US" sz="2800" b="1" dirty="0" smtClean="0"/>
              <a:t>design process </a:t>
            </a:r>
            <a:r>
              <a:rPr lang="en-US" sz="2800" dirty="0" smtClean="0"/>
              <a:t>that is both simple and reliable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Mapped out our data structure/schema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5342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We Created a Database using </a:t>
            </a:r>
            <a:r>
              <a:rPr lang="en-US" sz="2800" b="1" dirty="0" smtClean="0"/>
              <a:t>PHPMyAdmin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Learned how to </a:t>
            </a:r>
            <a:r>
              <a:rPr lang="en-US" sz="2800" b="1" dirty="0" smtClean="0"/>
              <a:t>backup</a:t>
            </a:r>
            <a:r>
              <a:rPr lang="en-US" sz="2800" dirty="0" smtClean="0"/>
              <a:t> and </a:t>
            </a:r>
            <a:r>
              <a:rPr lang="en-US" sz="2800" b="1" dirty="0" smtClean="0"/>
              <a:t>restore</a:t>
            </a:r>
            <a:r>
              <a:rPr lang="en-US" sz="2800" dirty="0" smtClean="0"/>
              <a:t> a database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Created our tables </a:t>
            </a:r>
            <a:r>
              <a:rPr lang="en-US" sz="2800" b="1" dirty="0" smtClean="0"/>
              <a:t>one to many </a:t>
            </a:r>
            <a:r>
              <a:rPr lang="en-US" sz="2800" dirty="0" smtClean="0"/>
              <a:t>relationships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Created a </a:t>
            </a:r>
            <a:r>
              <a:rPr lang="en-US" sz="2800" b="1" dirty="0" smtClean="0"/>
              <a:t>junction table </a:t>
            </a:r>
            <a:r>
              <a:rPr lang="en-US" sz="2800" dirty="0" smtClean="0"/>
              <a:t>and set up </a:t>
            </a:r>
            <a:r>
              <a:rPr lang="en-US" sz="2800" b="1" dirty="0" smtClean="0"/>
              <a:t>many to many relationships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908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Learned basic command line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SELECT queries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WHERE Clause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INSERT queries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UPDATE &amp; DELETE queries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ALIAS &amp; JOINS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0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UNION &amp; CONCAT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COUNT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WHERE IN </a:t>
            </a:r>
            <a:r>
              <a:rPr lang="en-US" sz="2800" dirty="0" smtClean="0"/>
              <a:t>Clause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Simple SQL Math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Creating Sub </a:t>
            </a:r>
            <a:r>
              <a:rPr lang="en-US" sz="2800" dirty="0" smtClean="0"/>
              <a:t>queries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Using GROUP </a:t>
            </a:r>
            <a:r>
              <a:rPr lang="en-US" sz="2800" dirty="0" smtClean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58021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Learned PHP Fundamentals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How to connect to a database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Displaying data in the browser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Using a form to insert data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Editing and deleting data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2585</TotalTime>
  <Words>205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Database Design Using MySQL</vt:lpstr>
      <vt:lpstr>Definition</vt:lpstr>
      <vt:lpstr>Setting Up</vt:lpstr>
      <vt:lpstr>Planning</vt:lpstr>
      <vt:lpstr>Implementation</vt:lpstr>
      <vt:lpstr>SQL Queries</vt:lpstr>
      <vt:lpstr>Advanced SQL Queries</vt:lpstr>
      <vt:lpstr>PHP &amp; MySQL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128</cp:revision>
  <dcterms:created xsi:type="dcterms:W3CDTF">2013-02-26T11:47:05Z</dcterms:created>
  <dcterms:modified xsi:type="dcterms:W3CDTF">2014-02-20T22:40:08Z</dcterms:modified>
</cp:coreProperties>
</file>